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7"/>
  </p:notesMasterIdLst>
  <p:sldIdLst>
    <p:sldId id="256" r:id="rId2"/>
    <p:sldId id="454" r:id="rId3"/>
    <p:sldId id="257" r:id="rId4"/>
    <p:sldId id="258" r:id="rId5"/>
    <p:sldId id="456" r:id="rId6"/>
    <p:sldId id="457" r:id="rId7"/>
    <p:sldId id="4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455"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Lst>
  <p:sldSz cx="9144000" cy="6858000" type="screen4x3"/>
  <p:notesSz cx="10234613" cy="7102475"/>
  <p:defaultTextStyle>
    <a:defPPr lvl="0">
      <a:defRPr lang="en-US"/>
    </a:defPPr>
    <a:lvl1pPr lvl="0" algn="l" rtl="0" fontAlgn="base">
      <a:spcBef>
        <a:spcPct val="0"/>
      </a:spcBef>
      <a:spcAft>
        <a:spcPct val="0"/>
      </a:spcAft>
      <a:defRPr kern="1200">
        <a:solidFill>
          <a:schemeClr val="tx1"/>
        </a:solidFill>
        <a:latin typeface="Arial" charset="0"/>
        <a:ea typeface="+mn-ea"/>
        <a:cs typeface="Arial" charset="0"/>
      </a:defRPr>
    </a:lvl1pPr>
    <a:lvl2pPr marL="457200" lvl="1" algn="l" rtl="0" fontAlgn="base">
      <a:spcBef>
        <a:spcPct val="0"/>
      </a:spcBef>
      <a:spcAft>
        <a:spcPct val="0"/>
      </a:spcAft>
      <a:defRPr kern="1200">
        <a:solidFill>
          <a:schemeClr val="tx1"/>
        </a:solidFill>
        <a:latin typeface="Arial" charset="0"/>
        <a:ea typeface="+mn-ea"/>
        <a:cs typeface="Arial" charset="0"/>
      </a:defRPr>
    </a:lvl2pPr>
    <a:lvl3pPr marL="914400" lvl="2" algn="l" rtl="0" fontAlgn="base">
      <a:spcBef>
        <a:spcPct val="0"/>
      </a:spcBef>
      <a:spcAft>
        <a:spcPct val="0"/>
      </a:spcAft>
      <a:defRPr kern="1200">
        <a:solidFill>
          <a:schemeClr val="tx1"/>
        </a:solidFill>
        <a:latin typeface="Arial" charset="0"/>
        <a:ea typeface="+mn-ea"/>
        <a:cs typeface="Arial" charset="0"/>
      </a:defRPr>
    </a:lvl3pPr>
    <a:lvl4pPr marL="1371600" lvl="3" algn="l" rtl="0" fontAlgn="base">
      <a:spcBef>
        <a:spcPct val="0"/>
      </a:spcBef>
      <a:spcAft>
        <a:spcPct val="0"/>
      </a:spcAft>
      <a:defRPr kern="1200">
        <a:solidFill>
          <a:schemeClr val="tx1"/>
        </a:solidFill>
        <a:latin typeface="Arial" charset="0"/>
        <a:ea typeface="+mn-ea"/>
        <a:cs typeface="Arial" charset="0"/>
      </a:defRPr>
    </a:lvl4pPr>
    <a:lvl5pPr marL="1828800" lvl="4" algn="l" rtl="0" fontAlgn="base">
      <a:spcBef>
        <a:spcPct val="0"/>
      </a:spcBef>
      <a:spcAft>
        <a:spcPct val="0"/>
      </a:spcAft>
      <a:defRPr kern="1200">
        <a:solidFill>
          <a:schemeClr val="tx1"/>
        </a:solidFill>
        <a:latin typeface="Arial" charset="0"/>
        <a:ea typeface="+mn-ea"/>
        <a:cs typeface="Arial" charset="0"/>
      </a:defRPr>
    </a:lvl5pPr>
    <a:lvl6pPr marL="2286000" lvl="5" algn="l" defTabSz="914400" rtl="0" eaLnBrk="1" latinLnBrk="0" hangingPunct="1">
      <a:defRPr kern="1200">
        <a:solidFill>
          <a:schemeClr val="tx1"/>
        </a:solidFill>
        <a:latin typeface="Arial" charset="0"/>
        <a:ea typeface="+mn-ea"/>
        <a:cs typeface="Arial" charset="0"/>
      </a:defRPr>
    </a:lvl6pPr>
    <a:lvl7pPr marL="2743200" lvl="6" algn="l" defTabSz="914400" rtl="0" eaLnBrk="1" latinLnBrk="0" hangingPunct="1">
      <a:defRPr kern="1200">
        <a:solidFill>
          <a:schemeClr val="tx1"/>
        </a:solidFill>
        <a:latin typeface="Arial" charset="0"/>
        <a:ea typeface="+mn-ea"/>
        <a:cs typeface="Arial" charset="0"/>
      </a:defRPr>
    </a:lvl7pPr>
    <a:lvl8pPr marL="3200400" lvl="7" algn="l" defTabSz="914400" rtl="0" eaLnBrk="1" latinLnBrk="0" hangingPunct="1">
      <a:defRPr kern="1200">
        <a:solidFill>
          <a:schemeClr val="tx1"/>
        </a:solidFill>
        <a:latin typeface="Arial" charset="0"/>
        <a:ea typeface="+mn-ea"/>
        <a:cs typeface="Arial" charset="0"/>
      </a:defRPr>
    </a:lvl8pPr>
    <a:lvl9pPr marL="3657600" lvl="8"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7">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p:cViewPr varScale="1">
        <p:scale>
          <a:sx n="108" d="100"/>
          <a:sy n="108" d="100"/>
        </p:scale>
        <p:origin x="1760" y="1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237"/>
        <p:guide pos="32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177D1-3CB8-43DE-9A36-C0BBAAF91F2B}" type="doc">
      <dgm:prSet loTypeId="urn:microsoft.com/office/officeart/2005/8/layout/hierarchy6" loCatId="hierarchy" qsTypeId="urn:microsoft.com/office/officeart/2005/8/quickstyle/simple4" qsCatId="simple" csTypeId="urn:microsoft.com/office/officeart/2005/8/colors/accent2_1" csCatId="accent2" phldr="1"/>
      <dgm:spPr/>
      <dgm:t>
        <a:bodyPr/>
        <a:lstStyle/>
        <a:p>
          <a:endParaRPr lang="en-US"/>
        </a:p>
      </dgm:t>
    </dgm:pt>
    <dgm:pt modelId="{9C7330EA-A95C-48F7-BDDE-7B3C51AB77B3}">
      <dgm:prSet phldrT="[Text]" custT="1"/>
      <dgm:spPr/>
      <dgm:t>
        <a:bodyPr/>
        <a:lstStyle/>
        <a:p>
          <a:r>
            <a:rPr lang="en-US" sz="1300" b="0" i="0" dirty="0">
              <a:latin typeface="Times New Roman" panose="02020603050405020304" pitchFamily="18" charset="0"/>
              <a:cs typeface="Times New Roman" panose="02020603050405020304" pitchFamily="18" charset="0"/>
            </a:rPr>
            <a:t>Viet Nam National University, Ho Chi Minh City</a:t>
          </a:r>
          <a:endParaRPr lang="en-US" sz="1300" b="1" i="0" dirty="0">
            <a:latin typeface="Times New Roman" panose="02020603050405020304" pitchFamily="18" charset="0"/>
            <a:cs typeface="Times New Roman" panose="02020603050405020304" pitchFamily="18" charset="0"/>
          </a:endParaRPr>
        </a:p>
      </dgm:t>
    </dgm:pt>
    <dgm:pt modelId="{86440F69-63E4-4096-BD61-D816888CF7F0}" type="parTrans" cxnId="{9C8F4C3F-A62F-4511-8FB2-81C939A99A97}">
      <dgm:prSet/>
      <dgm:spPr/>
      <dgm:t>
        <a:bodyPr/>
        <a:lstStyle/>
        <a:p>
          <a:endParaRPr lang="en-US"/>
        </a:p>
      </dgm:t>
    </dgm:pt>
    <dgm:pt modelId="{5DE038A8-21AE-4077-B0C2-FB44B51536F3}" type="sibTrans" cxnId="{9C8F4C3F-A62F-4511-8FB2-81C939A99A97}">
      <dgm:prSet/>
      <dgm:spPr/>
      <dgm:t>
        <a:bodyPr/>
        <a:lstStyle/>
        <a:p>
          <a:endParaRPr lang="en-US"/>
        </a:p>
      </dgm:t>
    </dgm:pt>
    <dgm:pt modelId="{C97C7F12-20F6-4340-AD6C-FA3AEB4D68D1}" type="asst">
      <dgm:prSet phldrT="[Text]" custT="1"/>
      <dgm:spPr/>
      <dgm:t>
        <a:bodyPr/>
        <a:lstStyle/>
        <a:p>
          <a:r>
            <a:rPr lang="en-US" sz="1200" b="0" i="0" dirty="0"/>
            <a:t>University of Technology</a:t>
          </a:r>
          <a:endParaRPr lang="en-US" sz="1200" dirty="0">
            <a:latin typeface="Times New Roman" panose="02020603050405020304" pitchFamily="18" charset="0"/>
            <a:cs typeface="Times New Roman" panose="02020603050405020304" pitchFamily="18" charset="0"/>
          </a:endParaRPr>
        </a:p>
      </dgm:t>
    </dgm:pt>
    <dgm:pt modelId="{77742E45-5555-44CD-8110-D460DC52C379}" type="parTrans" cxnId="{C7AF56A8-4949-41EA-BE84-51112845320C}">
      <dgm:prSet/>
      <dgm:spPr/>
      <dgm:t>
        <a:bodyPr/>
        <a:lstStyle/>
        <a:p>
          <a:endParaRPr lang="en-US" sz="800"/>
        </a:p>
      </dgm:t>
    </dgm:pt>
    <dgm:pt modelId="{ECADE84C-E5F0-4DF5-A965-7C392812CD44}" type="sibTrans" cxnId="{C7AF56A8-4949-41EA-BE84-51112845320C}">
      <dgm:prSet/>
      <dgm:spPr/>
      <dgm:t>
        <a:bodyPr/>
        <a:lstStyle/>
        <a:p>
          <a:endParaRPr lang="en-US"/>
        </a:p>
      </dgm:t>
    </dgm:pt>
    <dgm:pt modelId="{E9E3CB5F-5FF0-4CDB-B209-69EB0EDEF4B0}">
      <dgm:prSet phldrT="[Text]" custT="1"/>
      <dgm:spPr/>
      <dgm:t>
        <a:bodyPr/>
        <a:lstStyle/>
        <a:p>
          <a:r>
            <a:rPr lang="en-US" sz="1200" b="0" i="0" dirty="0"/>
            <a:t>University of Social Sciences and Humanities</a:t>
          </a:r>
          <a:endParaRPr lang="en-US" sz="1200" b="0" dirty="0">
            <a:latin typeface="Times New Roman" panose="02020603050405020304" pitchFamily="18" charset="0"/>
            <a:cs typeface="Times New Roman" panose="02020603050405020304" pitchFamily="18" charset="0"/>
          </a:endParaRPr>
        </a:p>
      </dgm:t>
    </dgm:pt>
    <dgm:pt modelId="{7932DDB5-94CD-4107-996B-05878EAF77B0}" type="parTrans" cxnId="{64C393C4-B5CC-4901-B4BF-6CC6A0D6D596}">
      <dgm:prSet/>
      <dgm:spPr/>
      <dgm:t>
        <a:bodyPr/>
        <a:lstStyle/>
        <a:p>
          <a:endParaRPr lang="en-US" sz="800"/>
        </a:p>
      </dgm:t>
    </dgm:pt>
    <dgm:pt modelId="{F6334083-A3D6-4772-B774-79FE08FF23D7}" type="sibTrans" cxnId="{64C393C4-B5CC-4901-B4BF-6CC6A0D6D596}">
      <dgm:prSet/>
      <dgm:spPr/>
      <dgm:t>
        <a:bodyPr/>
        <a:lstStyle/>
        <a:p>
          <a:endParaRPr lang="en-US"/>
        </a:p>
      </dgm:t>
    </dgm:pt>
    <dgm:pt modelId="{2921DF61-9C82-474F-9430-7725C3B2BB80}">
      <dgm:prSet phldrT="[Text]" custT="1"/>
      <dgm:spPr/>
      <dgm:t>
        <a:bodyPr/>
        <a:lstStyle/>
        <a:p>
          <a:r>
            <a:rPr lang="en-US" sz="1200" dirty="0">
              <a:latin typeface="Times New Roman" panose="02020603050405020304" pitchFamily="18" charset="0"/>
              <a:cs typeface="Times New Roman" panose="02020603050405020304" pitchFamily="18" charset="0"/>
            </a:rPr>
            <a:t>…</a:t>
          </a:r>
        </a:p>
      </dgm:t>
    </dgm:pt>
    <dgm:pt modelId="{667C3085-9F13-4AF9-817D-B88F1A0CF3ED}" type="parTrans" cxnId="{4FC94971-18A7-494A-803C-CD6EC411FDE5}">
      <dgm:prSet/>
      <dgm:spPr/>
      <dgm:t>
        <a:bodyPr/>
        <a:lstStyle/>
        <a:p>
          <a:endParaRPr lang="en-US" sz="800"/>
        </a:p>
      </dgm:t>
    </dgm:pt>
    <dgm:pt modelId="{4346F0F6-8924-438B-8EDC-628233ADB286}" type="sibTrans" cxnId="{4FC94971-18A7-494A-803C-CD6EC411FDE5}">
      <dgm:prSet/>
      <dgm:spPr/>
      <dgm:t>
        <a:bodyPr/>
        <a:lstStyle/>
        <a:p>
          <a:endParaRPr lang="en-US"/>
        </a:p>
      </dgm:t>
    </dgm:pt>
    <dgm:pt modelId="{BE4BC210-B13D-427A-B3B8-AB611E0545CF}">
      <dgm:prSet phldrT="[Text]" custT="1"/>
      <dgm:spPr>
        <a:solidFill>
          <a:schemeClr val="tx2">
            <a:lumMod val="40000"/>
            <a:lumOff val="60000"/>
          </a:schemeClr>
        </a:solidFill>
      </dgm:spPr>
      <dgm:t>
        <a:bodyPr/>
        <a:lstStyle/>
        <a:p>
          <a:r>
            <a:rPr lang="en-US" sz="1200" dirty="0">
              <a:latin typeface="Times New Roman" panose="02020603050405020304" pitchFamily="18" charset="0"/>
              <a:cs typeface="Times New Roman" panose="02020603050405020304" pitchFamily="18" charset="0"/>
            </a:rPr>
            <a:t>University of Sciences </a:t>
          </a:r>
        </a:p>
        <a:p>
          <a:r>
            <a:rPr lang="en-US" sz="1200" dirty="0">
              <a:latin typeface="Times New Roman" panose="02020603050405020304" pitchFamily="18" charset="0"/>
              <a:cs typeface="Times New Roman" panose="02020603050405020304" pitchFamily="18" charset="0"/>
            </a:rPr>
            <a:t>(9 Faculties)</a:t>
          </a:r>
        </a:p>
      </dgm:t>
    </dgm:pt>
    <dgm:pt modelId="{4D45AF27-9900-4B44-AE5C-58911A81CDF4}" type="parTrans" cxnId="{39946D72-BB2A-485B-88E8-2ECC00E64F0E}">
      <dgm:prSet/>
      <dgm:spPr/>
      <dgm:t>
        <a:bodyPr/>
        <a:lstStyle/>
        <a:p>
          <a:endParaRPr lang="en-US" sz="800"/>
        </a:p>
      </dgm:t>
    </dgm:pt>
    <dgm:pt modelId="{E059836A-0745-4584-816A-A2F1BBBC5100}" type="sibTrans" cxnId="{39946D72-BB2A-485B-88E8-2ECC00E64F0E}">
      <dgm:prSet/>
      <dgm:spPr/>
      <dgm:t>
        <a:bodyPr/>
        <a:lstStyle/>
        <a:p>
          <a:endParaRPr lang="en-US"/>
        </a:p>
      </dgm:t>
    </dgm:pt>
    <dgm:pt modelId="{6E9A3624-F964-4116-8A3B-C81479633435}">
      <dgm:prSet phldrT="[Text]" custT="1"/>
      <dgm:spPr/>
      <dgm:t>
        <a:bodyPr/>
        <a:lstStyle/>
        <a:p>
          <a:r>
            <a:rPr lang="en-US" sz="1000" dirty="0">
              <a:latin typeface="Times New Roman" panose="02020603050405020304" pitchFamily="18" charset="0"/>
              <a:cs typeface="Times New Roman" panose="02020603050405020304" pitchFamily="18" charset="0"/>
            </a:rPr>
            <a:t>Faculty of Mathematics and Informatics</a:t>
          </a:r>
        </a:p>
      </dgm:t>
    </dgm:pt>
    <dgm:pt modelId="{76297DED-B6DB-4998-B016-0508068133DE}" type="parTrans" cxnId="{49C21288-452D-4AD5-9A00-E2985AC8DC70}">
      <dgm:prSet/>
      <dgm:spPr/>
      <dgm:t>
        <a:bodyPr/>
        <a:lstStyle/>
        <a:p>
          <a:endParaRPr lang="en-US" sz="800"/>
        </a:p>
      </dgm:t>
    </dgm:pt>
    <dgm:pt modelId="{CACF5152-B465-48A4-A868-F76E0E1CE91A}" type="sibTrans" cxnId="{49C21288-452D-4AD5-9A00-E2985AC8DC70}">
      <dgm:prSet/>
      <dgm:spPr/>
      <dgm:t>
        <a:bodyPr/>
        <a:lstStyle/>
        <a:p>
          <a:endParaRPr lang="en-US"/>
        </a:p>
      </dgm:t>
    </dgm:pt>
    <dgm:pt modelId="{8F2E8BE0-34FE-45EB-A4EF-33FF580DC7B5}">
      <dgm:prSet phldrT="[Text]" custT="1"/>
      <dgm:spPr/>
      <dgm:t>
        <a:bodyPr/>
        <a:lstStyle/>
        <a:p>
          <a:r>
            <a:rPr lang="en-US" sz="1200" dirty="0">
              <a:latin typeface="Times New Roman" panose="02020603050405020304" pitchFamily="18" charset="0"/>
              <a:cs typeface="Times New Roman" panose="02020603050405020304" pitchFamily="18" charset="0"/>
            </a:rPr>
            <a:t>…..</a:t>
          </a:r>
        </a:p>
      </dgm:t>
    </dgm:pt>
    <dgm:pt modelId="{E5600562-A365-45F5-B8FA-6939AA6F9356}" type="parTrans" cxnId="{1D94E892-8379-4FB4-8242-DDEB56C3F2CF}">
      <dgm:prSet/>
      <dgm:spPr/>
      <dgm:t>
        <a:bodyPr/>
        <a:lstStyle/>
        <a:p>
          <a:endParaRPr lang="en-US" sz="800"/>
        </a:p>
      </dgm:t>
    </dgm:pt>
    <dgm:pt modelId="{0F90B316-A263-4DB7-B569-E5A42F665325}" type="sibTrans" cxnId="{1D94E892-8379-4FB4-8242-DDEB56C3F2CF}">
      <dgm:prSet/>
      <dgm:spPr/>
      <dgm:t>
        <a:bodyPr/>
        <a:lstStyle/>
        <a:p>
          <a:endParaRPr lang="en-US"/>
        </a:p>
      </dgm:t>
    </dgm:pt>
    <dgm:pt modelId="{D8650AB5-23CD-40B9-B710-CBD9F73C91ED}">
      <dgm:prSet phldrT="[Text]" custT="1"/>
      <dgm:spPr/>
      <dgm:t>
        <a:bodyPr/>
        <a:lstStyle/>
        <a:p>
          <a:r>
            <a:rPr lang="en-US" sz="1200" dirty="0">
              <a:latin typeface="Times New Roman" panose="02020603050405020304" pitchFamily="18" charset="0"/>
              <a:cs typeface="Times New Roman" panose="02020603050405020304" pitchFamily="18" charset="0"/>
            </a:rPr>
            <a:t>…  </a:t>
          </a:r>
        </a:p>
      </dgm:t>
    </dgm:pt>
    <dgm:pt modelId="{872A018B-E917-41CD-9885-388B3E2E3A92}" type="parTrans" cxnId="{39F7D3D9-618E-403E-B0C5-8255E305262D}">
      <dgm:prSet/>
      <dgm:spPr/>
      <dgm:t>
        <a:bodyPr/>
        <a:lstStyle/>
        <a:p>
          <a:endParaRPr lang="en-US" sz="800"/>
        </a:p>
      </dgm:t>
    </dgm:pt>
    <dgm:pt modelId="{5841FA8C-4B3C-4688-BE30-649656A1F282}" type="sibTrans" cxnId="{39F7D3D9-618E-403E-B0C5-8255E305262D}">
      <dgm:prSet/>
      <dgm:spPr/>
      <dgm:t>
        <a:bodyPr/>
        <a:lstStyle/>
        <a:p>
          <a:endParaRPr lang="en-US"/>
        </a:p>
      </dgm:t>
    </dgm:pt>
    <dgm:pt modelId="{620D0B52-1091-4CAE-8FA0-38575A1795FE}">
      <dgm:prSet phldrT="[Text]" custT="1"/>
      <dgm:spPr>
        <a:solidFill>
          <a:srgbClr val="FFCC00"/>
        </a:solidFill>
      </dgm:spPr>
      <dgm:t>
        <a:bodyPr/>
        <a:lstStyle/>
        <a:p>
          <a:r>
            <a:rPr lang="en-US" sz="1200" dirty="0">
              <a:latin typeface="Times New Roman" panose="02020603050405020304" pitchFamily="18" charset="0"/>
              <a:cs typeface="Times New Roman" panose="02020603050405020304" pitchFamily="18" charset="0"/>
            </a:rPr>
            <a:t>Faculty of Information Technology (6 dept.) </a:t>
          </a:r>
        </a:p>
      </dgm:t>
    </dgm:pt>
    <dgm:pt modelId="{EE86C2AB-3BA2-4DA0-A515-18B4A9CF7EC1}" type="parTrans" cxnId="{D213F5F0-E6A4-4086-B380-CAD9B6A9ABF8}">
      <dgm:prSet/>
      <dgm:spPr/>
      <dgm:t>
        <a:bodyPr/>
        <a:lstStyle/>
        <a:p>
          <a:endParaRPr lang="en-US" sz="800"/>
        </a:p>
      </dgm:t>
    </dgm:pt>
    <dgm:pt modelId="{BE129926-166C-48D4-B4F8-30DFCD6AD5A7}" type="sibTrans" cxnId="{D213F5F0-E6A4-4086-B380-CAD9B6A9ABF8}">
      <dgm:prSet/>
      <dgm:spPr/>
      <dgm:t>
        <a:bodyPr/>
        <a:lstStyle/>
        <a:p>
          <a:endParaRPr lang="en-US"/>
        </a:p>
      </dgm:t>
    </dgm:pt>
    <dgm:pt modelId="{6DD8319F-3723-465B-A8C3-44623EFD3441}">
      <dgm:prSet phldrT="[Text]" custT="1"/>
      <dgm:spPr>
        <a:solidFill>
          <a:srgbClr val="FFC000"/>
        </a:solidFill>
      </dgm:spPr>
      <dgm:t>
        <a:bodyPr/>
        <a:lstStyle/>
        <a:p>
          <a:r>
            <a:rPr lang="en-US" sz="1200" dirty="0">
              <a:latin typeface="Times New Roman" panose="02020603050405020304" pitchFamily="18" charset="0"/>
              <a:cs typeface="Times New Roman" panose="02020603050405020304" pitchFamily="18" charset="0"/>
            </a:rPr>
            <a:t>Knowledge Engineering</a:t>
          </a:r>
          <a:endParaRPr lang="en-US" sz="1200" b="1" dirty="0">
            <a:latin typeface="Times New Roman" panose="02020603050405020304" pitchFamily="18" charset="0"/>
            <a:cs typeface="Times New Roman" panose="02020603050405020304" pitchFamily="18" charset="0"/>
          </a:endParaRPr>
        </a:p>
      </dgm:t>
    </dgm:pt>
    <dgm:pt modelId="{A13DA3D4-C795-4849-A689-E38C6CB143CD}" type="parTrans" cxnId="{1230F138-50D9-4C51-BC3A-16C7539E59A8}">
      <dgm:prSet/>
      <dgm:spPr>
        <a:ln>
          <a:noFill/>
        </a:ln>
      </dgm:spPr>
      <dgm:t>
        <a:bodyPr/>
        <a:lstStyle/>
        <a:p>
          <a:endParaRPr lang="en-US" sz="800"/>
        </a:p>
      </dgm:t>
    </dgm:pt>
    <dgm:pt modelId="{5292C4D1-6F54-49CC-AB3B-F03F9B168B40}" type="sibTrans" cxnId="{1230F138-50D9-4C51-BC3A-16C7539E59A8}">
      <dgm:prSet/>
      <dgm:spPr/>
      <dgm:t>
        <a:bodyPr/>
        <a:lstStyle/>
        <a:p>
          <a:endParaRPr lang="en-US"/>
        </a:p>
      </dgm:t>
    </dgm:pt>
    <dgm:pt modelId="{782C386B-7BC0-4C3E-A961-1D462FBBF45E}">
      <dgm:prSet phldrT="[Text]" custT="1"/>
      <dgm:spPr>
        <a:solidFill>
          <a:srgbClr val="FFC000"/>
        </a:solidFill>
      </dgm:spPr>
      <dgm:t>
        <a:bodyPr/>
        <a:lstStyle/>
        <a:p>
          <a:r>
            <a:rPr lang="en-US" sz="1200" dirty="0">
              <a:latin typeface="Times New Roman" panose="02020603050405020304" pitchFamily="18" charset="0"/>
              <a:cs typeface="Times New Roman" panose="02020603050405020304" pitchFamily="18" charset="0"/>
            </a:rPr>
            <a:t>Computer Science</a:t>
          </a:r>
          <a:endParaRPr lang="en-US" sz="1200" b="1" dirty="0">
            <a:latin typeface="Times New Roman" panose="02020603050405020304" pitchFamily="18" charset="0"/>
            <a:cs typeface="Times New Roman" panose="02020603050405020304" pitchFamily="18" charset="0"/>
          </a:endParaRPr>
        </a:p>
      </dgm:t>
    </dgm:pt>
    <dgm:pt modelId="{277AF3A2-30B1-4140-BF1C-5BFD6DB219AE}" type="parTrans" cxnId="{D42D9E02-9C4B-483B-918B-6DB71B25C656}">
      <dgm:prSet/>
      <dgm:spPr/>
      <dgm:t>
        <a:bodyPr/>
        <a:lstStyle/>
        <a:p>
          <a:endParaRPr lang="en-US" sz="800"/>
        </a:p>
      </dgm:t>
    </dgm:pt>
    <dgm:pt modelId="{2DED4AAD-BDC3-4D6F-B40D-56E3AA88AFAB}" type="sibTrans" cxnId="{D42D9E02-9C4B-483B-918B-6DB71B25C656}">
      <dgm:prSet/>
      <dgm:spPr/>
      <dgm:t>
        <a:bodyPr/>
        <a:lstStyle/>
        <a:p>
          <a:endParaRPr lang="en-US"/>
        </a:p>
      </dgm:t>
    </dgm:pt>
    <dgm:pt modelId="{E4EB9004-E00D-4478-8CB7-2B7F03043308}">
      <dgm:prSet phldrT="[Text]" custT="1"/>
      <dgm:spPr>
        <a:solidFill>
          <a:srgbClr val="FFC000"/>
        </a:solidFill>
      </dgm:spPr>
      <dgm:t>
        <a:bodyPr/>
        <a:lstStyle/>
        <a:p>
          <a:r>
            <a:rPr lang="en-US" sz="1200" b="0" i="0" dirty="0"/>
            <a:t>Software Engineering</a:t>
          </a:r>
          <a:endParaRPr lang="en-US" sz="1200" b="1" dirty="0">
            <a:latin typeface="Times New Roman" panose="02020603050405020304" pitchFamily="18" charset="0"/>
            <a:cs typeface="Times New Roman" panose="02020603050405020304" pitchFamily="18" charset="0"/>
          </a:endParaRPr>
        </a:p>
      </dgm:t>
    </dgm:pt>
    <dgm:pt modelId="{4BB7C962-80C5-4E63-A22E-708EE9D28038}" type="parTrans" cxnId="{C56FEE1F-6056-425B-93DA-FE43DB6FD040}">
      <dgm:prSet/>
      <dgm:spPr/>
      <dgm:t>
        <a:bodyPr/>
        <a:lstStyle/>
        <a:p>
          <a:endParaRPr lang="en-US" sz="800"/>
        </a:p>
      </dgm:t>
    </dgm:pt>
    <dgm:pt modelId="{FB57CC65-50F3-46D9-B740-FFBD37B2C643}" type="sibTrans" cxnId="{C56FEE1F-6056-425B-93DA-FE43DB6FD040}">
      <dgm:prSet/>
      <dgm:spPr/>
      <dgm:t>
        <a:bodyPr/>
        <a:lstStyle/>
        <a:p>
          <a:endParaRPr lang="en-US"/>
        </a:p>
      </dgm:t>
    </dgm:pt>
    <dgm:pt modelId="{24F3D8B8-8B63-47BF-847E-346DAF2B2B40}">
      <dgm:prSet phldrT="[Text]" custT="1"/>
      <dgm:spPr>
        <a:solidFill>
          <a:srgbClr val="FFC000"/>
        </a:solidFill>
      </dgm:spPr>
      <dgm:t>
        <a:bodyPr/>
        <a:lstStyle/>
        <a:p>
          <a:r>
            <a:rPr lang="en-US" sz="1200" dirty="0">
              <a:latin typeface="Times New Roman" panose="02020603050405020304" pitchFamily="18" charset="0"/>
              <a:cs typeface="Times New Roman" panose="02020603050405020304" pitchFamily="18" charset="0"/>
            </a:rPr>
            <a:t>Networks &amp; Telecommunications</a:t>
          </a:r>
          <a:endParaRPr lang="en-US" sz="1200" b="1" dirty="0">
            <a:effectLst/>
            <a:latin typeface="Times New Roman" panose="02020603050405020304" pitchFamily="18" charset="0"/>
            <a:cs typeface="Times New Roman" panose="02020603050405020304" pitchFamily="18" charset="0"/>
          </a:endParaRPr>
        </a:p>
      </dgm:t>
    </dgm:pt>
    <dgm:pt modelId="{0298EA03-6BAD-4008-B821-7179C9849B02}" type="parTrans" cxnId="{B8C40364-B54A-4210-8A56-6E0B3BFAAB03}">
      <dgm:prSet/>
      <dgm:spPr/>
      <dgm:t>
        <a:bodyPr/>
        <a:lstStyle/>
        <a:p>
          <a:endParaRPr lang="en-US" sz="800"/>
        </a:p>
      </dgm:t>
    </dgm:pt>
    <dgm:pt modelId="{EB41C3BE-9D55-4DCB-9AC4-8CD9FE69B261}" type="sibTrans" cxnId="{B8C40364-B54A-4210-8A56-6E0B3BFAAB03}">
      <dgm:prSet/>
      <dgm:spPr/>
      <dgm:t>
        <a:bodyPr/>
        <a:lstStyle/>
        <a:p>
          <a:endParaRPr lang="en-US"/>
        </a:p>
      </dgm:t>
    </dgm:pt>
    <dgm:pt modelId="{C1EB14EE-6740-4111-801D-7D91837CD6EC}">
      <dgm:prSet phldrT="[Text]" custT="1"/>
      <dgm:spPr>
        <a:solidFill>
          <a:srgbClr val="FFC000"/>
        </a:solidFill>
      </dgm:spPr>
      <dgm:t>
        <a:bodyPr/>
        <a:lstStyle/>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Computer vision &amp;          </a:t>
          </a:r>
          <a:r>
            <a:rPr lang="en-US" sz="1200" b="0" i="0" dirty="0">
              <a:latin typeface="Times New Roman" panose="02020603050405020304" pitchFamily="18" charset="0"/>
              <a:cs typeface="Times New Roman" panose="02020603050405020304" pitchFamily="18" charset="0"/>
            </a:rPr>
            <a:t>Cognitive         Cybernetics</a:t>
          </a:r>
          <a:endParaRPr lang="en-US" sz="1200" dirty="0">
            <a:latin typeface="Times New Roman" panose="02020603050405020304" pitchFamily="18" charset="0"/>
            <a:cs typeface="Times New Roman" panose="02020603050405020304" pitchFamily="18" charset="0"/>
          </a:endParaRPr>
        </a:p>
        <a:p>
          <a:endParaRPr lang="en-US" sz="1200" b="1" dirty="0">
            <a:latin typeface="Times New Roman" panose="02020603050405020304" pitchFamily="18" charset="0"/>
            <a:cs typeface="Times New Roman" panose="02020603050405020304" pitchFamily="18" charset="0"/>
          </a:endParaRPr>
        </a:p>
      </dgm:t>
    </dgm:pt>
    <dgm:pt modelId="{1D0B4C90-052E-469C-9CCA-86F54E04019E}" type="parTrans" cxnId="{C388BCC6-963B-44A3-B65E-A9A55F77151C}">
      <dgm:prSet/>
      <dgm:spPr>
        <a:ln>
          <a:noFill/>
        </a:ln>
      </dgm:spPr>
      <dgm:t>
        <a:bodyPr/>
        <a:lstStyle/>
        <a:p>
          <a:endParaRPr lang="en-US"/>
        </a:p>
      </dgm:t>
    </dgm:pt>
    <dgm:pt modelId="{66BF198E-995C-4C5B-9219-022DB2B6F359}" type="sibTrans" cxnId="{C388BCC6-963B-44A3-B65E-A9A55F77151C}">
      <dgm:prSet/>
      <dgm:spPr/>
      <dgm:t>
        <a:bodyPr/>
        <a:lstStyle/>
        <a:p>
          <a:endParaRPr lang="en-US"/>
        </a:p>
      </dgm:t>
    </dgm:pt>
    <dgm:pt modelId="{C27C5EAF-FE95-4942-BA03-C38F141351F6}">
      <dgm:prSet phldrT="[Text]" custT="1"/>
      <dgm:spPr>
        <a:solidFill>
          <a:srgbClr val="FFC000"/>
        </a:solidFill>
      </dgm:spPr>
      <dgm:t>
        <a:bodyPr/>
        <a:lstStyle/>
        <a:p>
          <a:r>
            <a:rPr lang="en-US" sz="1200" dirty="0">
              <a:latin typeface="Times New Roman" panose="02020603050405020304" pitchFamily="18" charset="0"/>
              <a:cs typeface="Times New Roman" panose="02020603050405020304" pitchFamily="18" charset="0"/>
            </a:rPr>
            <a:t> Information Systems</a:t>
          </a:r>
          <a:endParaRPr lang="en-US" sz="1200" b="1" dirty="0">
            <a:latin typeface="Times New Roman" panose="02020603050405020304" pitchFamily="18" charset="0"/>
            <a:cs typeface="Times New Roman" panose="02020603050405020304" pitchFamily="18" charset="0"/>
          </a:endParaRPr>
        </a:p>
      </dgm:t>
    </dgm:pt>
    <dgm:pt modelId="{CDDB9F51-A1A4-4A0B-BB94-2F68A4266F5F}" type="parTrans" cxnId="{20727500-DDDF-45B4-BC45-5116A701A3B1}">
      <dgm:prSet/>
      <dgm:spPr/>
      <dgm:t>
        <a:bodyPr/>
        <a:lstStyle/>
        <a:p>
          <a:endParaRPr lang="en-US"/>
        </a:p>
      </dgm:t>
    </dgm:pt>
    <dgm:pt modelId="{13BADADA-3174-45C5-8D4D-C1C7DC1184DE}" type="sibTrans" cxnId="{20727500-DDDF-45B4-BC45-5116A701A3B1}">
      <dgm:prSet/>
      <dgm:spPr/>
      <dgm:t>
        <a:bodyPr/>
        <a:lstStyle/>
        <a:p>
          <a:endParaRPr lang="en-US"/>
        </a:p>
      </dgm:t>
    </dgm:pt>
    <dgm:pt modelId="{1815D32A-D289-49A3-8FFC-F08915250226}" type="pres">
      <dgm:prSet presAssocID="{4B0177D1-3CB8-43DE-9A36-C0BBAAF91F2B}" presName="mainComposite" presStyleCnt="0">
        <dgm:presLayoutVars>
          <dgm:chPref val="1"/>
          <dgm:dir/>
          <dgm:animOne val="branch"/>
          <dgm:animLvl val="lvl"/>
          <dgm:resizeHandles val="exact"/>
        </dgm:presLayoutVars>
      </dgm:prSet>
      <dgm:spPr/>
    </dgm:pt>
    <dgm:pt modelId="{78C9B342-A38A-4790-99C8-8AD47ACF904D}" type="pres">
      <dgm:prSet presAssocID="{4B0177D1-3CB8-43DE-9A36-C0BBAAF91F2B}" presName="hierFlow" presStyleCnt="0"/>
      <dgm:spPr/>
    </dgm:pt>
    <dgm:pt modelId="{284AB580-47E0-45DD-B4F6-AEFD56B6D3FC}" type="pres">
      <dgm:prSet presAssocID="{4B0177D1-3CB8-43DE-9A36-C0BBAAF91F2B}" presName="hierChild1" presStyleCnt="0">
        <dgm:presLayoutVars>
          <dgm:chPref val="1"/>
          <dgm:animOne val="branch"/>
          <dgm:animLvl val="lvl"/>
        </dgm:presLayoutVars>
      </dgm:prSet>
      <dgm:spPr/>
    </dgm:pt>
    <dgm:pt modelId="{71FB1012-1C61-49F9-883B-A0243B5EA361}" type="pres">
      <dgm:prSet presAssocID="{9C7330EA-A95C-48F7-BDDE-7B3C51AB77B3}" presName="Name14" presStyleCnt="0"/>
      <dgm:spPr/>
    </dgm:pt>
    <dgm:pt modelId="{5A9ADB82-8BED-4F52-B782-4BD78456FF8F}" type="pres">
      <dgm:prSet presAssocID="{9C7330EA-A95C-48F7-BDDE-7B3C51AB77B3}" presName="level1Shape" presStyleLbl="node0" presStyleIdx="0" presStyleCnt="1" custScaleX="458453">
        <dgm:presLayoutVars>
          <dgm:chPref val="3"/>
        </dgm:presLayoutVars>
      </dgm:prSet>
      <dgm:spPr/>
    </dgm:pt>
    <dgm:pt modelId="{71050FC3-EDED-46F5-BBFB-B36689B7D6D9}" type="pres">
      <dgm:prSet presAssocID="{9C7330EA-A95C-48F7-BDDE-7B3C51AB77B3}" presName="hierChild2" presStyleCnt="0"/>
      <dgm:spPr/>
    </dgm:pt>
    <dgm:pt modelId="{FF783C87-84A7-4BF4-93F0-A01A2712EA77}" type="pres">
      <dgm:prSet presAssocID="{77742E45-5555-44CD-8110-D460DC52C379}" presName="Name19" presStyleLbl="parChTrans1D2" presStyleIdx="0" presStyleCnt="4"/>
      <dgm:spPr/>
    </dgm:pt>
    <dgm:pt modelId="{C0710614-F100-4B9C-A9D1-BD53573AE930}" type="pres">
      <dgm:prSet presAssocID="{C97C7F12-20F6-4340-AD6C-FA3AEB4D68D1}" presName="Name21" presStyleCnt="0"/>
      <dgm:spPr/>
    </dgm:pt>
    <dgm:pt modelId="{5CF04995-5789-415F-AC0B-D811FF388CD2}" type="pres">
      <dgm:prSet presAssocID="{C97C7F12-20F6-4340-AD6C-FA3AEB4D68D1}" presName="level2Shape" presStyleLbl="asst1" presStyleIdx="0" presStyleCnt="1"/>
      <dgm:spPr/>
    </dgm:pt>
    <dgm:pt modelId="{8D6D85D5-4751-4AC2-8614-C513E4E73C8A}" type="pres">
      <dgm:prSet presAssocID="{C97C7F12-20F6-4340-AD6C-FA3AEB4D68D1}" presName="hierChild3" presStyleCnt="0"/>
      <dgm:spPr/>
    </dgm:pt>
    <dgm:pt modelId="{3ED70D75-A323-4B57-B6D7-6CA842420CBB}" type="pres">
      <dgm:prSet presAssocID="{7932DDB5-94CD-4107-996B-05878EAF77B0}" presName="Name19" presStyleLbl="parChTrans1D2" presStyleIdx="1" presStyleCnt="4"/>
      <dgm:spPr/>
    </dgm:pt>
    <dgm:pt modelId="{A9EB3DD7-A948-4BA1-B541-9B9E9349CBF4}" type="pres">
      <dgm:prSet presAssocID="{E9E3CB5F-5FF0-4CDB-B209-69EB0EDEF4B0}" presName="Name21" presStyleCnt="0"/>
      <dgm:spPr/>
    </dgm:pt>
    <dgm:pt modelId="{781CBF71-87E0-469B-BC57-BC93C4A7A77C}" type="pres">
      <dgm:prSet presAssocID="{E9E3CB5F-5FF0-4CDB-B209-69EB0EDEF4B0}" presName="level2Shape" presStyleLbl="node2" presStyleIdx="0" presStyleCnt="3" custScaleX="125772" custScaleY="118688"/>
      <dgm:spPr/>
    </dgm:pt>
    <dgm:pt modelId="{91EA1758-9B8A-4CDD-9F67-5FF62CE919FB}" type="pres">
      <dgm:prSet presAssocID="{E9E3CB5F-5FF0-4CDB-B209-69EB0EDEF4B0}" presName="hierChild3" presStyleCnt="0"/>
      <dgm:spPr/>
    </dgm:pt>
    <dgm:pt modelId="{2878FE1C-7A61-4E47-9E6C-8DDC5A8E0B73}" type="pres">
      <dgm:prSet presAssocID="{667C3085-9F13-4AF9-817D-B88F1A0CF3ED}" presName="Name19" presStyleLbl="parChTrans1D2" presStyleIdx="2" presStyleCnt="4"/>
      <dgm:spPr/>
    </dgm:pt>
    <dgm:pt modelId="{C74DF052-AE7F-4564-871E-1E53AD18CCEA}" type="pres">
      <dgm:prSet presAssocID="{2921DF61-9C82-474F-9430-7725C3B2BB80}" presName="Name21" presStyleCnt="0"/>
      <dgm:spPr/>
    </dgm:pt>
    <dgm:pt modelId="{759523F0-C4BF-421B-84B5-30F61CE0CC7C}" type="pres">
      <dgm:prSet presAssocID="{2921DF61-9C82-474F-9430-7725C3B2BB80}" presName="level2Shape" presStyleLbl="node2" presStyleIdx="1" presStyleCnt="3"/>
      <dgm:spPr/>
    </dgm:pt>
    <dgm:pt modelId="{6DBB991B-6439-4DB7-AB02-BA86A3C166AB}" type="pres">
      <dgm:prSet presAssocID="{2921DF61-9C82-474F-9430-7725C3B2BB80}" presName="hierChild3" presStyleCnt="0"/>
      <dgm:spPr/>
    </dgm:pt>
    <dgm:pt modelId="{6BE1D6CB-854A-4A78-B8D1-D87252FA747B}" type="pres">
      <dgm:prSet presAssocID="{4D45AF27-9900-4B44-AE5C-58911A81CDF4}" presName="Name19" presStyleLbl="parChTrans1D2" presStyleIdx="3" presStyleCnt="4"/>
      <dgm:spPr/>
    </dgm:pt>
    <dgm:pt modelId="{5229090B-9D87-4B7E-9767-8409B35B2C23}" type="pres">
      <dgm:prSet presAssocID="{BE4BC210-B13D-427A-B3B8-AB611E0545CF}" presName="Name21" presStyleCnt="0"/>
      <dgm:spPr/>
    </dgm:pt>
    <dgm:pt modelId="{8E1B944C-3120-4771-8C56-1AD34248ED0E}" type="pres">
      <dgm:prSet presAssocID="{BE4BC210-B13D-427A-B3B8-AB611E0545CF}" presName="level2Shape" presStyleLbl="node2" presStyleIdx="2" presStyleCnt="3" custScaleX="139462" custScaleY="92282"/>
      <dgm:spPr/>
    </dgm:pt>
    <dgm:pt modelId="{D0543FC2-9D43-4E27-8942-80FA69062800}" type="pres">
      <dgm:prSet presAssocID="{BE4BC210-B13D-427A-B3B8-AB611E0545CF}" presName="hierChild3" presStyleCnt="0"/>
      <dgm:spPr/>
    </dgm:pt>
    <dgm:pt modelId="{E9B11FE8-4DF5-4B9C-8FA8-17B1C5363A00}" type="pres">
      <dgm:prSet presAssocID="{76297DED-B6DB-4998-B016-0508068133DE}" presName="Name19" presStyleLbl="parChTrans1D3" presStyleIdx="0" presStyleCnt="4"/>
      <dgm:spPr/>
    </dgm:pt>
    <dgm:pt modelId="{8F41BC79-5E60-4D3E-9273-C50AF83787A7}" type="pres">
      <dgm:prSet presAssocID="{6E9A3624-F964-4116-8A3B-C81479633435}" presName="Name21" presStyleCnt="0"/>
      <dgm:spPr/>
    </dgm:pt>
    <dgm:pt modelId="{749568EB-A5AF-4453-ABDC-952E98EBDB7F}" type="pres">
      <dgm:prSet presAssocID="{6E9A3624-F964-4116-8A3B-C81479633435}" presName="level2Shape" presStyleLbl="node3" presStyleIdx="0" presStyleCnt="4"/>
      <dgm:spPr/>
    </dgm:pt>
    <dgm:pt modelId="{E81E5F27-7CDA-43B4-9A48-471267A8B5AD}" type="pres">
      <dgm:prSet presAssocID="{6E9A3624-F964-4116-8A3B-C81479633435}" presName="hierChild3" presStyleCnt="0"/>
      <dgm:spPr/>
    </dgm:pt>
    <dgm:pt modelId="{55E7F038-F278-4FD0-BEBF-9AF3F816B570}" type="pres">
      <dgm:prSet presAssocID="{E5600562-A365-45F5-B8FA-6939AA6F9356}" presName="Name19" presStyleLbl="parChTrans1D3" presStyleIdx="1" presStyleCnt="4"/>
      <dgm:spPr/>
    </dgm:pt>
    <dgm:pt modelId="{67E4554D-C5CA-4F88-8427-3CE49F19EDC0}" type="pres">
      <dgm:prSet presAssocID="{8F2E8BE0-34FE-45EB-A4EF-33FF580DC7B5}" presName="Name21" presStyleCnt="0"/>
      <dgm:spPr/>
    </dgm:pt>
    <dgm:pt modelId="{DA44C9A2-CB01-474E-9096-1444ED94CF87}" type="pres">
      <dgm:prSet presAssocID="{8F2E8BE0-34FE-45EB-A4EF-33FF580DC7B5}" presName="level2Shape" presStyleLbl="node3" presStyleIdx="1" presStyleCnt="4"/>
      <dgm:spPr/>
    </dgm:pt>
    <dgm:pt modelId="{730BE322-FC5E-4565-B917-F0522FBA6D1C}" type="pres">
      <dgm:prSet presAssocID="{8F2E8BE0-34FE-45EB-A4EF-33FF580DC7B5}" presName="hierChild3" presStyleCnt="0"/>
      <dgm:spPr/>
    </dgm:pt>
    <dgm:pt modelId="{052C65B3-6479-4A94-9A00-2410A549ABBE}" type="pres">
      <dgm:prSet presAssocID="{872A018B-E917-41CD-9885-388B3E2E3A92}" presName="Name19" presStyleLbl="parChTrans1D3" presStyleIdx="2" presStyleCnt="4"/>
      <dgm:spPr/>
    </dgm:pt>
    <dgm:pt modelId="{3FBD8B90-A440-4CAE-8477-566A19D7EBEE}" type="pres">
      <dgm:prSet presAssocID="{D8650AB5-23CD-40B9-B710-CBD9F73C91ED}" presName="Name21" presStyleCnt="0"/>
      <dgm:spPr/>
    </dgm:pt>
    <dgm:pt modelId="{94030BD1-F912-4085-963C-D1A3094C77D9}" type="pres">
      <dgm:prSet presAssocID="{D8650AB5-23CD-40B9-B710-CBD9F73C91ED}" presName="level2Shape" presStyleLbl="node3" presStyleIdx="2" presStyleCnt="4"/>
      <dgm:spPr/>
    </dgm:pt>
    <dgm:pt modelId="{7C430332-13D5-4F43-85A2-CB70CC3EBE5E}" type="pres">
      <dgm:prSet presAssocID="{D8650AB5-23CD-40B9-B710-CBD9F73C91ED}" presName="hierChild3" presStyleCnt="0"/>
      <dgm:spPr/>
    </dgm:pt>
    <dgm:pt modelId="{90907FA8-91E4-480D-8873-D601C6C32F5D}" type="pres">
      <dgm:prSet presAssocID="{EE86C2AB-3BA2-4DA0-A515-18B4A9CF7EC1}" presName="Name19" presStyleLbl="parChTrans1D3" presStyleIdx="3" presStyleCnt="4"/>
      <dgm:spPr/>
    </dgm:pt>
    <dgm:pt modelId="{9687CFB5-43A4-44A9-9BFE-BDA359592966}" type="pres">
      <dgm:prSet presAssocID="{620D0B52-1091-4CAE-8FA0-38575A1795FE}" presName="Name21" presStyleCnt="0"/>
      <dgm:spPr/>
    </dgm:pt>
    <dgm:pt modelId="{4F52196C-9063-4F32-A24A-8EC005BD504F}" type="pres">
      <dgm:prSet presAssocID="{620D0B52-1091-4CAE-8FA0-38575A1795FE}" presName="level2Shape" presStyleLbl="node3" presStyleIdx="3" presStyleCnt="4" custScaleX="179111"/>
      <dgm:spPr/>
    </dgm:pt>
    <dgm:pt modelId="{6ABD4836-0B65-409C-82E0-D68400310254}" type="pres">
      <dgm:prSet presAssocID="{620D0B52-1091-4CAE-8FA0-38575A1795FE}" presName="hierChild3" presStyleCnt="0"/>
      <dgm:spPr/>
    </dgm:pt>
    <dgm:pt modelId="{8CB40CBF-C005-4923-8E75-4DC119E51F1B}" type="pres">
      <dgm:prSet presAssocID="{A13DA3D4-C795-4849-A689-E38C6CB143CD}" presName="Name19" presStyleLbl="parChTrans1D4" presStyleIdx="0" presStyleCnt="6"/>
      <dgm:spPr/>
    </dgm:pt>
    <dgm:pt modelId="{6A873DA5-5BD8-493C-9472-A7CE772BE6B8}" type="pres">
      <dgm:prSet presAssocID="{6DD8319F-3723-465B-A8C3-44623EFD3441}" presName="Name21" presStyleCnt="0"/>
      <dgm:spPr/>
    </dgm:pt>
    <dgm:pt modelId="{3850CC68-A6FD-4F65-9883-2E1B528F7451}" type="pres">
      <dgm:prSet presAssocID="{6DD8319F-3723-465B-A8C3-44623EFD3441}" presName="level2Shape" presStyleLbl="node4" presStyleIdx="0" presStyleCnt="6" custScaleX="122523" custLinFactX="-23290" custLinFactNeighborX="-100000" custLinFactNeighborY="2635"/>
      <dgm:spPr/>
    </dgm:pt>
    <dgm:pt modelId="{61D0DA0C-B66F-449B-8826-19CFE1B91EC7}" type="pres">
      <dgm:prSet presAssocID="{6DD8319F-3723-465B-A8C3-44623EFD3441}" presName="hierChild3" presStyleCnt="0"/>
      <dgm:spPr/>
    </dgm:pt>
    <dgm:pt modelId="{01103D2F-4933-4E9B-8E90-529E9E3F4914}" type="pres">
      <dgm:prSet presAssocID="{277AF3A2-30B1-4140-BF1C-5BFD6DB219AE}" presName="Name19" presStyleLbl="parChTrans1D4" presStyleIdx="1" presStyleCnt="6"/>
      <dgm:spPr/>
    </dgm:pt>
    <dgm:pt modelId="{80B0C479-3927-4E0E-AF2E-E745EA23B1C9}" type="pres">
      <dgm:prSet presAssocID="{782C386B-7BC0-4C3E-A961-1D462FBBF45E}" presName="Name21" presStyleCnt="0"/>
      <dgm:spPr/>
    </dgm:pt>
    <dgm:pt modelId="{5D3FD0AD-B033-4F53-93EA-BFD07FC506C6}" type="pres">
      <dgm:prSet presAssocID="{782C386B-7BC0-4C3E-A961-1D462FBBF45E}" presName="level2Shape" presStyleLbl="node4" presStyleIdx="1" presStyleCnt="6" custLinFactNeighborX="1583" custLinFactNeighborY="-336"/>
      <dgm:spPr/>
    </dgm:pt>
    <dgm:pt modelId="{6BD0D696-9864-430E-AB79-AEB134CA4DC6}" type="pres">
      <dgm:prSet presAssocID="{782C386B-7BC0-4C3E-A961-1D462FBBF45E}" presName="hierChild3" presStyleCnt="0"/>
      <dgm:spPr/>
    </dgm:pt>
    <dgm:pt modelId="{15F051E8-B2FD-4B33-9DB5-A40B924F9F40}" type="pres">
      <dgm:prSet presAssocID="{4BB7C962-80C5-4E63-A22E-708EE9D28038}" presName="Name19" presStyleLbl="parChTrans1D4" presStyleIdx="2" presStyleCnt="6"/>
      <dgm:spPr/>
    </dgm:pt>
    <dgm:pt modelId="{5F7DE780-2B5B-41E0-A91F-27F2AA2CC390}" type="pres">
      <dgm:prSet presAssocID="{E4EB9004-E00D-4478-8CB7-2B7F03043308}" presName="Name21" presStyleCnt="0"/>
      <dgm:spPr/>
    </dgm:pt>
    <dgm:pt modelId="{A868A96A-3B4C-4F29-B80B-89AE70FDD794}" type="pres">
      <dgm:prSet presAssocID="{E4EB9004-E00D-4478-8CB7-2B7F03043308}" presName="level2Shape" presStyleLbl="node4" presStyleIdx="2" presStyleCnt="6" custScaleX="121764" custLinFactNeighborX="-2786" custLinFactNeighborY="743"/>
      <dgm:spPr/>
    </dgm:pt>
    <dgm:pt modelId="{E9D671E2-F345-4017-8C69-64A3A9F368BB}" type="pres">
      <dgm:prSet presAssocID="{E4EB9004-E00D-4478-8CB7-2B7F03043308}" presName="hierChild3" presStyleCnt="0"/>
      <dgm:spPr/>
    </dgm:pt>
    <dgm:pt modelId="{455B99C8-35BB-4065-AD45-2C5F57E8E801}" type="pres">
      <dgm:prSet presAssocID="{CDDB9F51-A1A4-4A0B-BB94-2F68A4266F5F}" presName="Name19" presStyleLbl="parChTrans1D4" presStyleIdx="3" presStyleCnt="6"/>
      <dgm:spPr/>
    </dgm:pt>
    <dgm:pt modelId="{11DC77E1-70AB-456A-BFDE-AFCE18EB58DC}" type="pres">
      <dgm:prSet presAssocID="{C27C5EAF-FE95-4942-BA03-C38F141351F6}" presName="Name21" presStyleCnt="0"/>
      <dgm:spPr/>
    </dgm:pt>
    <dgm:pt modelId="{EC1B2A7F-B505-42CC-9B98-665015F420A2}" type="pres">
      <dgm:prSet presAssocID="{C27C5EAF-FE95-4942-BA03-C38F141351F6}" presName="level2Shape" presStyleLbl="node4" presStyleIdx="3" presStyleCnt="6" custScaleX="116254" custLinFactNeighborX="-9300" custLinFactNeighborY="862"/>
      <dgm:spPr/>
    </dgm:pt>
    <dgm:pt modelId="{59C544C5-8EE5-4239-8487-D37F62D85CC5}" type="pres">
      <dgm:prSet presAssocID="{C27C5EAF-FE95-4942-BA03-C38F141351F6}" presName="hierChild3" presStyleCnt="0"/>
      <dgm:spPr/>
    </dgm:pt>
    <dgm:pt modelId="{11792DD4-1127-43F9-A522-58A41AD05CE4}" type="pres">
      <dgm:prSet presAssocID="{0298EA03-6BAD-4008-B821-7179C9849B02}" presName="Name19" presStyleLbl="parChTrans1D4" presStyleIdx="4" presStyleCnt="6"/>
      <dgm:spPr/>
    </dgm:pt>
    <dgm:pt modelId="{5B9A33DE-D298-41A5-95F6-30AD811BF98F}" type="pres">
      <dgm:prSet presAssocID="{24F3D8B8-8B63-47BF-847E-346DAF2B2B40}" presName="Name21" presStyleCnt="0"/>
      <dgm:spPr/>
    </dgm:pt>
    <dgm:pt modelId="{A1C9EA23-A485-4443-A268-26B76FC504E3}" type="pres">
      <dgm:prSet presAssocID="{24F3D8B8-8B63-47BF-847E-346DAF2B2B40}" presName="level2Shape" presStyleLbl="node4" presStyleIdx="4" presStyleCnt="6" custScaleX="127180"/>
      <dgm:spPr/>
    </dgm:pt>
    <dgm:pt modelId="{120FAE82-6043-41F2-B434-424031EE114C}" type="pres">
      <dgm:prSet presAssocID="{24F3D8B8-8B63-47BF-847E-346DAF2B2B40}" presName="hierChild3" presStyleCnt="0"/>
      <dgm:spPr/>
    </dgm:pt>
    <dgm:pt modelId="{559DEBA1-5DD4-41B9-B3B5-48A8C253FFE9}" type="pres">
      <dgm:prSet presAssocID="{1D0B4C90-052E-469C-9CCA-86F54E04019E}" presName="Name19" presStyleLbl="parChTrans1D4" presStyleIdx="5" presStyleCnt="6"/>
      <dgm:spPr/>
    </dgm:pt>
    <dgm:pt modelId="{E0DDB1C4-AFE8-4830-8DED-53F32F1B5803}" type="pres">
      <dgm:prSet presAssocID="{C1EB14EE-6740-4111-801D-7D91837CD6EC}" presName="Name21" presStyleCnt="0"/>
      <dgm:spPr/>
    </dgm:pt>
    <dgm:pt modelId="{D5EF573F-D724-4795-8803-AC14805A0005}" type="pres">
      <dgm:prSet presAssocID="{C1EB14EE-6740-4111-801D-7D91837CD6EC}" presName="level2Shape" presStyleLbl="node4" presStyleIdx="5" presStyleCnt="6" custScaleX="131326" custScaleY="144832" custLinFactX="-320190" custLinFactNeighborX="-400000" custLinFactNeighborY="5074"/>
      <dgm:spPr/>
    </dgm:pt>
    <dgm:pt modelId="{5C2BC485-44EA-484F-9EAE-4A72E56C808F}" type="pres">
      <dgm:prSet presAssocID="{C1EB14EE-6740-4111-801D-7D91837CD6EC}" presName="hierChild3" presStyleCnt="0"/>
      <dgm:spPr/>
    </dgm:pt>
    <dgm:pt modelId="{B0A4C9E4-AEA3-42DB-9864-387D31279683}" type="pres">
      <dgm:prSet presAssocID="{4B0177D1-3CB8-43DE-9A36-C0BBAAF91F2B}" presName="bgShapesFlow" presStyleCnt="0"/>
      <dgm:spPr/>
    </dgm:pt>
  </dgm:ptLst>
  <dgm:cxnLst>
    <dgm:cxn modelId="{20727500-DDDF-45B4-BC45-5116A701A3B1}" srcId="{620D0B52-1091-4CAE-8FA0-38575A1795FE}" destId="{C27C5EAF-FE95-4942-BA03-C38F141351F6}" srcOrd="3" destOrd="0" parTransId="{CDDB9F51-A1A4-4A0B-BB94-2F68A4266F5F}" sibTransId="{13BADADA-3174-45C5-8D4D-C1C7DC1184DE}"/>
    <dgm:cxn modelId="{D42D9E02-9C4B-483B-918B-6DB71B25C656}" srcId="{620D0B52-1091-4CAE-8FA0-38575A1795FE}" destId="{782C386B-7BC0-4C3E-A961-1D462FBBF45E}" srcOrd="1" destOrd="0" parTransId="{277AF3A2-30B1-4140-BF1C-5BFD6DB219AE}" sibTransId="{2DED4AAD-BDC3-4D6F-B40D-56E3AA88AFAB}"/>
    <dgm:cxn modelId="{2FD96703-A74B-4E91-901B-69AD98C65AF1}" type="presOf" srcId="{6E9A3624-F964-4116-8A3B-C81479633435}" destId="{749568EB-A5AF-4453-ABDC-952E98EBDB7F}" srcOrd="0" destOrd="0" presId="urn:microsoft.com/office/officeart/2005/8/layout/hierarchy6"/>
    <dgm:cxn modelId="{F65E8703-E167-4D73-85A0-87BB06F365F8}" type="presOf" srcId="{8F2E8BE0-34FE-45EB-A4EF-33FF580DC7B5}" destId="{DA44C9A2-CB01-474E-9096-1444ED94CF87}" srcOrd="0" destOrd="0" presId="urn:microsoft.com/office/officeart/2005/8/layout/hierarchy6"/>
    <dgm:cxn modelId="{7FD6CB05-C57C-46B6-BDD6-248362F2FF30}" type="presOf" srcId="{667C3085-9F13-4AF9-817D-B88F1A0CF3ED}" destId="{2878FE1C-7A61-4E47-9E6C-8DDC5A8E0B73}" srcOrd="0" destOrd="0" presId="urn:microsoft.com/office/officeart/2005/8/layout/hierarchy6"/>
    <dgm:cxn modelId="{C56FEE1F-6056-425B-93DA-FE43DB6FD040}" srcId="{620D0B52-1091-4CAE-8FA0-38575A1795FE}" destId="{E4EB9004-E00D-4478-8CB7-2B7F03043308}" srcOrd="2" destOrd="0" parTransId="{4BB7C962-80C5-4E63-A22E-708EE9D28038}" sibTransId="{FB57CC65-50F3-46D9-B740-FFBD37B2C643}"/>
    <dgm:cxn modelId="{79A6A120-D8B6-4822-AD63-D41F2C50B37B}" type="presOf" srcId="{0298EA03-6BAD-4008-B821-7179C9849B02}" destId="{11792DD4-1127-43F9-A522-58A41AD05CE4}" srcOrd="0" destOrd="0" presId="urn:microsoft.com/office/officeart/2005/8/layout/hierarchy6"/>
    <dgm:cxn modelId="{0A97C12B-C2B7-465F-8B96-1A0F6325A108}" type="presOf" srcId="{1D0B4C90-052E-469C-9CCA-86F54E04019E}" destId="{559DEBA1-5DD4-41B9-B3B5-48A8C253FFE9}" srcOrd="0" destOrd="0" presId="urn:microsoft.com/office/officeart/2005/8/layout/hierarchy6"/>
    <dgm:cxn modelId="{1230F138-50D9-4C51-BC3A-16C7539E59A8}" srcId="{620D0B52-1091-4CAE-8FA0-38575A1795FE}" destId="{6DD8319F-3723-465B-A8C3-44623EFD3441}" srcOrd="0" destOrd="0" parTransId="{A13DA3D4-C795-4849-A689-E38C6CB143CD}" sibTransId="{5292C4D1-6F54-49CC-AB3B-F03F9B168B40}"/>
    <dgm:cxn modelId="{9C8F4C3F-A62F-4511-8FB2-81C939A99A97}" srcId="{4B0177D1-3CB8-43DE-9A36-C0BBAAF91F2B}" destId="{9C7330EA-A95C-48F7-BDDE-7B3C51AB77B3}" srcOrd="0" destOrd="0" parTransId="{86440F69-63E4-4096-BD61-D816888CF7F0}" sibTransId="{5DE038A8-21AE-4077-B0C2-FB44B51536F3}"/>
    <dgm:cxn modelId="{288D9B43-D0D5-478C-A909-C213F3324E63}" type="presOf" srcId="{24F3D8B8-8B63-47BF-847E-346DAF2B2B40}" destId="{A1C9EA23-A485-4443-A268-26B76FC504E3}" srcOrd="0" destOrd="0" presId="urn:microsoft.com/office/officeart/2005/8/layout/hierarchy6"/>
    <dgm:cxn modelId="{6CF62E46-DDDA-4027-A86B-1CAD10355F8B}" type="presOf" srcId="{C27C5EAF-FE95-4942-BA03-C38F141351F6}" destId="{EC1B2A7F-B505-42CC-9B98-665015F420A2}" srcOrd="0" destOrd="0" presId="urn:microsoft.com/office/officeart/2005/8/layout/hierarchy6"/>
    <dgm:cxn modelId="{D0B37047-5DEE-413F-B68A-5CD1C9985925}" type="presOf" srcId="{D8650AB5-23CD-40B9-B710-CBD9F73C91ED}" destId="{94030BD1-F912-4085-963C-D1A3094C77D9}" srcOrd="0" destOrd="0" presId="urn:microsoft.com/office/officeart/2005/8/layout/hierarchy6"/>
    <dgm:cxn modelId="{1D9FD84D-E847-45B3-AAAC-FA0AD2E50F06}" type="presOf" srcId="{6DD8319F-3723-465B-A8C3-44623EFD3441}" destId="{3850CC68-A6FD-4F65-9883-2E1B528F7451}" srcOrd="0" destOrd="0" presId="urn:microsoft.com/office/officeart/2005/8/layout/hierarchy6"/>
    <dgm:cxn modelId="{D9CD6A52-422E-4DC3-9878-610C9263A082}" type="presOf" srcId="{782C386B-7BC0-4C3E-A961-1D462FBBF45E}" destId="{5D3FD0AD-B033-4F53-93EA-BFD07FC506C6}" srcOrd="0" destOrd="0" presId="urn:microsoft.com/office/officeart/2005/8/layout/hierarchy6"/>
    <dgm:cxn modelId="{DF156D56-7883-4CA7-A785-014922D165E6}" type="presOf" srcId="{CDDB9F51-A1A4-4A0B-BB94-2F68A4266F5F}" destId="{455B99C8-35BB-4065-AD45-2C5F57E8E801}" srcOrd="0" destOrd="0" presId="urn:microsoft.com/office/officeart/2005/8/layout/hierarchy6"/>
    <dgm:cxn modelId="{5AF2A058-A273-49AE-B3D4-7A0E5A8802C5}" type="presOf" srcId="{BE4BC210-B13D-427A-B3B8-AB611E0545CF}" destId="{8E1B944C-3120-4771-8C56-1AD34248ED0E}" srcOrd="0" destOrd="0" presId="urn:microsoft.com/office/officeart/2005/8/layout/hierarchy6"/>
    <dgm:cxn modelId="{653A315D-6EC3-4EAB-9DC0-98848BD46C71}" type="presOf" srcId="{4D45AF27-9900-4B44-AE5C-58911A81CDF4}" destId="{6BE1D6CB-854A-4A78-B8D1-D87252FA747B}" srcOrd="0" destOrd="0" presId="urn:microsoft.com/office/officeart/2005/8/layout/hierarchy6"/>
    <dgm:cxn modelId="{B8C40364-B54A-4210-8A56-6E0B3BFAAB03}" srcId="{620D0B52-1091-4CAE-8FA0-38575A1795FE}" destId="{24F3D8B8-8B63-47BF-847E-346DAF2B2B40}" srcOrd="4" destOrd="0" parTransId="{0298EA03-6BAD-4008-B821-7179C9849B02}" sibTransId="{EB41C3BE-9D55-4DCB-9AC4-8CD9FE69B261}"/>
    <dgm:cxn modelId="{CE4BD465-D38D-427D-B591-FAC575BA06C0}" type="presOf" srcId="{872A018B-E917-41CD-9885-388B3E2E3A92}" destId="{052C65B3-6479-4A94-9A00-2410A549ABBE}" srcOrd="0" destOrd="0" presId="urn:microsoft.com/office/officeart/2005/8/layout/hierarchy6"/>
    <dgm:cxn modelId="{4FC94971-18A7-494A-803C-CD6EC411FDE5}" srcId="{9C7330EA-A95C-48F7-BDDE-7B3C51AB77B3}" destId="{2921DF61-9C82-474F-9430-7725C3B2BB80}" srcOrd="2" destOrd="0" parTransId="{667C3085-9F13-4AF9-817D-B88F1A0CF3ED}" sibTransId="{4346F0F6-8924-438B-8EDC-628233ADB286}"/>
    <dgm:cxn modelId="{39946D72-BB2A-485B-88E8-2ECC00E64F0E}" srcId="{9C7330EA-A95C-48F7-BDDE-7B3C51AB77B3}" destId="{BE4BC210-B13D-427A-B3B8-AB611E0545CF}" srcOrd="3" destOrd="0" parTransId="{4D45AF27-9900-4B44-AE5C-58911A81CDF4}" sibTransId="{E059836A-0745-4584-816A-A2F1BBBC5100}"/>
    <dgm:cxn modelId="{5EBD4775-8AA5-47C1-936F-080B44320D7B}" type="presOf" srcId="{E9E3CB5F-5FF0-4CDB-B209-69EB0EDEF4B0}" destId="{781CBF71-87E0-469B-BC57-BC93C4A7A77C}" srcOrd="0" destOrd="0" presId="urn:microsoft.com/office/officeart/2005/8/layout/hierarchy6"/>
    <dgm:cxn modelId="{CA66A07B-A4CF-4C50-B005-91420265BA97}" type="presOf" srcId="{9C7330EA-A95C-48F7-BDDE-7B3C51AB77B3}" destId="{5A9ADB82-8BED-4F52-B782-4BD78456FF8F}" srcOrd="0" destOrd="0" presId="urn:microsoft.com/office/officeart/2005/8/layout/hierarchy6"/>
    <dgm:cxn modelId="{171EEF7B-652D-46EC-9596-5B3078311FEB}" type="presOf" srcId="{C1EB14EE-6740-4111-801D-7D91837CD6EC}" destId="{D5EF573F-D724-4795-8803-AC14805A0005}" srcOrd="0" destOrd="0" presId="urn:microsoft.com/office/officeart/2005/8/layout/hierarchy6"/>
    <dgm:cxn modelId="{F850177F-2996-4A9E-BAB7-0C1A15623B79}" type="presOf" srcId="{A13DA3D4-C795-4849-A689-E38C6CB143CD}" destId="{8CB40CBF-C005-4923-8E75-4DC119E51F1B}" srcOrd="0" destOrd="0" presId="urn:microsoft.com/office/officeart/2005/8/layout/hierarchy6"/>
    <dgm:cxn modelId="{49C21288-452D-4AD5-9A00-E2985AC8DC70}" srcId="{BE4BC210-B13D-427A-B3B8-AB611E0545CF}" destId="{6E9A3624-F964-4116-8A3B-C81479633435}" srcOrd="0" destOrd="0" parTransId="{76297DED-B6DB-4998-B016-0508068133DE}" sibTransId="{CACF5152-B465-48A4-A868-F76E0E1CE91A}"/>
    <dgm:cxn modelId="{9569228B-0C79-4A2A-9E1C-336B76AEF524}" type="presOf" srcId="{4B0177D1-3CB8-43DE-9A36-C0BBAAF91F2B}" destId="{1815D32A-D289-49A3-8FFC-F08915250226}" srcOrd="0" destOrd="0" presId="urn:microsoft.com/office/officeart/2005/8/layout/hierarchy6"/>
    <dgm:cxn modelId="{1D94E892-8379-4FB4-8242-DDEB56C3F2CF}" srcId="{BE4BC210-B13D-427A-B3B8-AB611E0545CF}" destId="{8F2E8BE0-34FE-45EB-A4EF-33FF580DC7B5}" srcOrd="1" destOrd="0" parTransId="{E5600562-A365-45F5-B8FA-6939AA6F9356}" sibTransId="{0F90B316-A263-4DB7-B569-E5A42F665325}"/>
    <dgm:cxn modelId="{E3D65096-4AE6-449C-8C7C-83B30D1C0BE7}" type="presOf" srcId="{E4EB9004-E00D-4478-8CB7-2B7F03043308}" destId="{A868A96A-3B4C-4F29-B80B-89AE70FDD794}" srcOrd="0" destOrd="0" presId="urn:microsoft.com/office/officeart/2005/8/layout/hierarchy6"/>
    <dgm:cxn modelId="{6D2D1799-B270-45B1-92F2-E3C5E36093DE}" type="presOf" srcId="{620D0B52-1091-4CAE-8FA0-38575A1795FE}" destId="{4F52196C-9063-4F32-A24A-8EC005BD504F}" srcOrd="0" destOrd="0" presId="urn:microsoft.com/office/officeart/2005/8/layout/hierarchy6"/>
    <dgm:cxn modelId="{709A339D-5A8B-443B-8A64-9177CF231E35}" type="presOf" srcId="{77742E45-5555-44CD-8110-D460DC52C379}" destId="{FF783C87-84A7-4BF4-93F0-A01A2712EA77}" srcOrd="0" destOrd="0" presId="urn:microsoft.com/office/officeart/2005/8/layout/hierarchy6"/>
    <dgm:cxn modelId="{7DB7A89E-0E2E-446B-8808-CC09ADE8D20A}" type="presOf" srcId="{277AF3A2-30B1-4140-BF1C-5BFD6DB219AE}" destId="{01103D2F-4933-4E9B-8E90-529E9E3F4914}" srcOrd="0" destOrd="0" presId="urn:microsoft.com/office/officeart/2005/8/layout/hierarchy6"/>
    <dgm:cxn modelId="{5DBDCBA1-18CE-46C1-8EEA-BDAF3D87BF20}" type="presOf" srcId="{C97C7F12-20F6-4340-AD6C-FA3AEB4D68D1}" destId="{5CF04995-5789-415F-AC0B-D811FF388CD2}" srcOrd="0" destOrd="0" presId="urn:microsoft.com/office/officeart/2005/8/layout/hierarchy6"/>
    <dgm:cxn modelId="{C7AF56A8-4949-41EA-BE84-51112845320C}" srcId="{9C7330EA-A95C-48F7-BDDE-7B3C51AB77B3}" destId="{C97C7F12-20F6-4340-AD6C-FA3AEB4D68D1}" srcOrd="0" destOrd="0" parTransId="{77742E45-5555-44CD-8110-D460DC52C379}" sibTransId="{ECADE84C-E5F0-4DF5-A965-7C392812CD44}"/>
    <dgm:cxn modelId="{6E1769B1-9679-42CF-ADBE-E23696E41A77}" type="presOf" srcId="{2921DF61-9C82-474F-9430-7725C3B2BB80}" destId="{759523F0-C4BF-421B-84B5-30F61CE0CC7C}" srcOrd="0" destOrd="0" presId="urn:microsoft.com/office/officeart/2005/8/layout/hierarchy6"/>
    <dgm:cxn modelId="{6D7B6BBA-CB55-40F4-BB84-84E352C91C44}" type="presOf" srcId="{7932DDB5-94CD-4107-996B-05878EAF77B0}" destId="{3ED70D75-A323-4B57-B6D7-6CA842420CBB}" srcOrd="0" destOrd="0" presId="urn:microsoft.com/office/officeart/2005/8/layout/hierarchy6"/>
    <dgm:cxn modelId="{64C393C4-B5CC-4901-B4BF-6CC6A0D6D596}" srcId="{9C7330EA-A95C-48F7-BDDE-7B3C51AB77B3}" destId="{E9E3CB5F-5FF0-4CDB-B209-69EB0EDEF4B0}" srcOrd="1" destOrd="0" parTransId="{7932DDB5-94CD-4107-996B-05878EAF77B0}" sibTransId="{F6334083-A3D6-4772-B774-79FE08FF23D7}"/>
    <dgm:cxn modelId="{C388BCC6-963B-44A3-B65E-A9A55F77151C}" srcId="{620D0B52-1091-4CAE-8FA0-38575A1795FE}" destId="{C1EB14EE-6740-4111-801D-7D91837CD6EC}" srcOrd="5" destOrd="0" parTransId="{1D0B4C90-052E-469C-9CCA-86F54E04019E}" sibTransId="{66BF198E-995C-4C5B-9219-022DB2B6F359}"/>
    <dgm:cxn modelId="{39F7D3D9-618E-403E-B0C5-8255E305262D}" srcId="{BE4BC210-B13D-427A-B3B8-AB611E0545CF}" destId="{D8650AB5-23CD-40B9-B710-CBD9F73C91ED}" srcOrd="2" destOrd="0" parTransId="{872A018B-E917-41CD-9885-388B3E2E3A92}" sibTransId="{5841FA8C-4B3C-4688-BE30-649656A1F282}"/>
    <dgm:cxn modelId="{5A97DAE1-56A5-469D-A09B-1D4E63D9A999}" type="presOf" srcId="{76297DED-B6DB-4998-B016-0508068133DE}" destId="{E9B11FE8-4DF5-4B9C-8FA8-17B1C5363A00}" srcOrd="0" destOrd="0" presId="urn:microsoft.com/office/officeart/2005/8/layout/hierarchy6"/>
    <dgm:cxn modelId="{D30C9CE7-629C-459D-8F8F-DD051DC94F64}" type="presOf" srcId="{4BB7C962-80C5-4E63-A22E-708EE9D28038}" destId="{15F051E8-B2FD-4B33-9DB5-A40B924F9F40}" srcOrd="0" destOrd="0" presId="urn:microsoft.com/office/officeart/2005/8/layout/hierarchy6"/>
    <dgm:cxn modelId="{D213F5F0-E6A4-4086-B380-CAD9B6A9ABF8}" srcId="{BE4BC210-B13D-427A-B3B8-AB611E0545CF}" destId="{620D0B52-1091-4CAE-8FA0-38575A1795FE}" srcOrd="3" destOrd="0" parTransId="{EE86C2AB-3BA2-4DA0-A515-18B4A9CF7EC1}" sibTransId="{BE129926-166C-48D4-B4F8-30DFCD6AD5A7}"/>
    <dgm:cxn modelId="{4065E9F3-28B6-4E49-B961-C9F73E37E886}" type="presOf" srcId="{EE86C2AB-3BA2-4DA0-A515-18B4A9CF7EC1}" destId="{90907FA8-91E4-480D-8873-D601C6C32F5D}" srcOrd="0" destOrd="0" presId="urn:microsoft.com/office/officeart/2005/8/layout/hierarchy6"/>
    <dgm:cxn modelId="{FA0CC7F4-66A8-4F60-9099-8AF3AE79A9CF}" type="presOf" srcId="{E5600562-A365-45F5-B8FA-6939AA6F9356}" destId="{55E7F038-F278-4FD0-BEBF-9AF3F816B570}" srcOrd="0" destOrd="0" presId="urn:microsoft.com/office/officeart/2005/8/layout/hierarchy6"/>
    <dgm:cxn modelId="{EDF00BE6-F231-40EE-8BE1-DDE7DA95F0EA}" type="presParOf" srcId="{1815D32A-D289-49A3-8FFC-F08915250226}" destId="{78C9B342-A38A-4790-99C8-8AD47ACF904D}" srcOrd="0" destOrd="0" presId="urn:microsoft.com/office/officeart/2005/8/layout/hierarchy6"/>
    <dgm:cxn modelId="{6562DA4B-D4D7-4855-AB71-E6BC7DDEEF5B}" type="presParOf" srcId="{78C9B342-A38A-4790-99C8-8AD47ACF904D}" destId="{284AB580-47E0-45DD-B4F6-AEFD56B6D3FC}" srcOrd="0" destOrd="0" presId="urn:microsoft.com/office/officeart/2005/8/layout/hierarchy6"/>
    <dgm:cxn modelId="{2C4CC8E6-B8EF-4423-A2F1-D4876174F283}" type="presParOf" srcId="{284AB580-47E0-45DD-B4F6-AEFD56B6D3FC}" destId="{71FB1012-1C61-49F9-883B-A0243B5EA361}" srcOrd="0" destOrd="0" presId="urn:microsoft.com/office/officeart/2005/8/layout/hierarchy6"/>
    <dgm:cxn modelId="{131418D1-FC87-4D7D-91E3-1520FE9AEF8B}" type="presParOf" srcId="{71FB1012-1C61-49F9-883B-A0243B5EA361}" destId="{5A9ADB82-8BED-4F52-B782-4BD78456FF8F}" srcOrd="0" destOrd="0" presId="urn:microsoft.com/office/officeart/2005/8/layout/hierarchy6"/>
    <dgm:cxn modelId="{0F9A094A-90DA-47F0-B332-8A5BF11F337F}" type="presParOf" srcId="{71FB1012-1C61-49F9-883B-A0243B5EA361}" destId="{71050FC3-EDED-46F5-BBFB-B36689B7D6D9}" srcOrd="1" destOrd="0" presId="urn:microsoft.com/office/officeart/2005/8/layout/hierarchy6"/>
    <dgm:cxn modelId="{7AE35A36-00E2-4560-85D8-53D6CB1948E9}" type="presParOf" srcId="{71050FC3-EDED-46F5-BBFB-B36689B7D6D9}" destId="{FF783C87-84A7-4BF4-93F0-A01A2712EA77}" srcOrd="0" destOrd="0" presId="urn:microsoft.com/office/officeart/2005/8/layout/hierarchy6"/>
    <dgm:cxn modelId="{96DCB7ED-6F6E-4DCA-8F23-8A6EB8C0A65D}" type="presParOf" srcId="{71050FC3-EDED-46F5-BBFB-B36689B7D6D9}" destId="{C0710614-F100-4B9C-A9D1-BD53573AE930}" srcOrd="1" destOrd="0" presId="urn:microsoft.com/office/officeart/2005/8/layout/hierarchy6"/>
    <dgm:cxn modelId="{97A12D35-C89C-4777-8322-4F5D2A6BA2DC}" type="presParOf" srcId="{C0710614-F100-4B9C-A9D1-BD53573AE930}" destId="{5CF04995-5789-415F-AC0B-D811FF388CD2}" srcOrd="0" destOrd="0" presId="urn:microsoft.com/office/officeart/2005/8/layout/hierarchy6"/>
    <dgm:cxn modelId="{A32F3EEE-5948-4207-8C04-95142F18E69A}" type="presParOf" srcId="{C0710614-F100-4B9C-A9D1-BD53573AE930}" destId="{8D6D85D5-4751-4AC2-8614-C513E4E73C8A}" srcOrd="1" destOrd="0" presId="urn:microsoft.com/office/officeart/2005/8/layout/hierarchy6"/>
    <dgm:cxn modelId="{DA0FB74C-91C1-4C47-8603-FB72BC5EBB89}" type="presParOf" srcId="{71050FC3-EDED-46F5-BBFB-B36689B7D6D9}" destId="{3ED70D75-A323-4B57-B6D7-6CA842420CBB}" srcOrd="2" destOrd="0" presId="urn:microsoft.com/office/officeart/2005/8/layout/hierarchy6"/>
    <dgm:cxn modelId="{0191F281-D44A-4AB3-B99C-5323C91DA258}" type="presParOf" srcId="{71050FC3-EDED-46F5-BBFB-B36689B7D6D9}" destId="{A9EB3DD7-A948-4BA1-B541-9B9E9349CBF4}" srcOrd="3" destOrd="0" presId="urn:microsoft.com/office/officeart/2005/8/layout/hierarchy6"/>
    <dgm:cxn modelId="{D8D8D093-A146-4E1D-9235-C43093BCF68D}" type="presParOf" srcId="{A9EB3DD7-A948-4BA1-B541-9B9E9349CBF4}" destId="{781CBF71-87E0-469B-BC57-BC93C4A7A77C}" srcOrd="0" destOrd="0" presId="urn:microsoft.com/office/officeart/2005/8/layout/hierarchy6"/>
    <dgm:cxn modelId="{01D00A77-ACC8-4A79-BB9F-67E636D94516}" type="presParOf" srcId="{A9EB3DD7-A948-4BA1-B541-9B9E9349CBF4}" destId="{91EA1758-9B8A-4CDD-9F67-5FF62CE919FB}" srcOrd="1" destOrd="0" presId="urn:microsoft.com/office/officeart/2005/8/layout/hierarchy6"/>
    <dgm:cxn modelId="{98F13F60-CC2C-42ED-8CD4-765D52C2AA14}" type="presParOf" srcId="{71050FC3-EDED-46F5-BBFB-B36689B7D6D9}" destId="{2878FE1C-7A61-4E47-9E6C-8DDC5A8E0B73}" srcOrd="4" destOrd="0" presId="urn:microsoft.com/office/officeart/2005/8/layout/hierarchy6"/>
    <dgm:cxn modelId="{6CB09B2A-7C84-4CCA-92D1-7603396BAC81}" type="presParOf" srcId="{71050FC3-EDED-46F5-BBFB-B36689B7D6D9}" destId="{C74DF052-AE7F-4564-871E-1E53AD18CCEA}" srcOrd="5" destOrd="0" presId="urn:microsoft.com/office/officeart/2005/8/layout/hierarchy6"/>
    <dgm:cxn modelId="{FC27DAE4-7B1D-48B1-A9CD-35EBD6F9ED19}" type="presParOf" srcId="{C74DF052-AE7F-4564-871E-1E53AD18CCEA}" destId="{759523F0-C4BF-421B-84B5-30F61CE0CC7C}" srcOrd="0" destOrd="0" presId="urn:microsoft.com/office/officeart/2005/8/layout/hierarchy6"/>
    <dgm:cxn modelId="{AA3C0217-E2CE-4DC5-9565-3024C456CDAE}" type="presParOf" srcId="{C74DF052-AE7F-4564-871E-1E53AD18CCEA}" destId="{6DBB991B-6439-4DB7-AB02-BA86A3C166AB}" srcOrd="1" destOrd="0" presId="urn:microsoft.com/office/officeart/2005/8/layout/hierarchy6"/>
    <dgm:cxn modelId="{F4BD1EF5-49AB-4182-A267-601D75B47B31}" type="presParOf" srcId="{71050FC3-EDED-46F5-BBFB-B36689B7D6D9}" destId="{6BE1D6CB-854A-4A78-B8D1-D87252FA747B}" srcOrd="6" destOrd="0" presId="urn:microsoft.com/office/officeart/2005/8/layout/hierarchy6"/>
    <dgm:cxn modelId="{E96D945D-C35B-4985-AEB4-BB2FADF75AB7}" type="presParOf" srcId="{71050FC3-EDED-46F5-BBFB-B36689B7D6D9}" destId="{5229090B-9D87-4B7E-9767-8409B35B2C23}" srcOrd="7" destOrd="0" presId="urn:microsoft.com/office/officeart/2005/8/layout/hierarchy6"/>
    <dgm:cxn modelId="{A492C287-B4AE-4A65-9395-7397F280410C}" type="presParOf" srcId="{5229090B-9D87-4B7E-9767-8409B35B2C23}" destId="{8E1B944C-3120-4771-8C56-1AD34248ED0E}" srcOrd="0" destOrd="0" presId="urn:microsoft.com/office/officeart/2005/8/layout/hierarchy6"/>
    <dgm:cxn modelId="{026296D9-FC6D-44CD-AA15-A5039EAD65DF}" type="presParOf" srcId="{5229090B-9D87-4B7E-9767-8409B35B2C23}" destId="{D0543FC2-9D43-4E27-8942-80FA69062800}" srcOrd="1" destOrd="0" presId="urn:microsoft.com/office/officeart/2005/8/layout/hierarchy6"/>
    <dgm:cxn modelId="{1150788F-C8BE-49EF-A79E-7F5124B47D99}" type="presParOf" srcId="{D0543FC2-9D43-4E27-8942-80FA69062800}" destId="{E9B11FE8-4DF5-4B9C-8FA8-17B1C5363A00}" srcOrd="0" destOrd="0" presId="urn:microsoft.com/office/officeart/2005/8/layout/hierarchy6"/>
    <dgm:cxn modelId="{30BE44E6-CAB6-4099-BC36-6AC23543C61F}" type="presParOf" srcId="{D0543FC2-9D43-4E27-8942-80FA69062800}" destId="{8F41BC79-5E60-4D3E-9273-C50AF83787A7}" srcOrd="1" destOrd="0" presId="urn:microsoft.com/office/officeart/2005/8/layout/hierarchy6"/>
    <dgm:cxn modelId="{58A36FD7-6944-4A43-8F6A-184D4D58E0D6}" type="presParOf" srcId="{8F41BC79-5E60-4D3E-9273-C50AF83787A7}" destId="{749568EB-A5AF-4453-ABDC-952E98EBDB7F}" srcOrd="0" destOrd="0" presId="urn:microsoft.com/office/officeart/2005/8/layout/hierarchy6"/>
    <dgm:cxn modelId="{6B1329A9-69E0-4DC6-A865-F25D3CC8A636}" type="presParOf" srcId="{8F41BC79-5E60-4D3E-9273-C50AF83787A7}" destId="{E81E5F27-7CDA-43B4-9A48-471267A8B5AD}" srcOrd="1" destOrd="0" presId="urn:microsoft.com/office/officeart/2005/8/layout/hierarchy6"/>
    <dgm:cxn modelId="{BD25D4F2-A74C-4F78-9D2D-29AB86668584}" type="presParOf" srcId="{D0543FC2-9D43-4E27-8942-80FA69062800}" destId="{55E7F038-F278-4FD0-BEBF-9AF3F816B570}" srcOrd="2" destOrd="0" presId="urn:microsoft.com/office/officeart/2005/8/layout/hierarchy6"/>
    <dgm:cxn modelId="{8E7D5360-48C7-4A32-84C5-FD16B24691EC}" type="presParOf" srcId="{D0543FC2-9D43-4E27-8942-80FA69062800}" destId="{67E4554D-C5CA-4F88-8427-3CE49F19EDC0}" srcOrd="3" destOrd="0" presId="urn:microsoft.com/office/officeart/2005/8/layout/hierarchy6"/>
    <dgm:cxn modelId="{9E9AA58C-6E20-4DDF-BC5B-9298C127C17F}" type="presParOf" srcId="{67E4554D-C5CA-4F88-8427-3CE49F19EDC0}" destId="{DA44C9A2-CB01-474E-9096-1444ED94CF87}" srcOrd="0" destOrd="0" presId="urn:microsoft.com/office/officeart/2005/8/layout/hierarchy6"/>
    <dgm:cxn modelId="{910E0D56-4BA3-4D55-928F-B72D655F1008}" type="presParOf" srcId="{67E4554D-C5CA-4F88-8427-3CE49F19EDC0}" destId="{730BE322-FC5E-4565-B917-F0522FBA6D1C}" srcOrd="1" destOrd="0" presId="urn:microsoft.com/office/officeart/2005/8/layout/hierarchy6"/>
    <dgm:cxn modelId="{53F7A9E0-1182-4BCC-A1EC-B04ED9D4AFAB}" type="presParOf" srcId="{D0543FC2-9D43-4E27-8942-80FA69062800}" destId="{052C65B3-6479-4A94-9A00-2410A549ABBE}" srcOrd="4" destOrd="0" presId="urn:microsoft.com/office/officeart/2005/8/layout/hierarchy6"/>
    <dgm:cxn modelId="{DDA8EAFA-817D-43E0-8A73-11568ED171F0}" type="presParOf" srcId="{D0543FC2-9D43-4E27-8942-80FA69062800}" destId="{3FBD8B90-A440-4CAE-8477-566A19D7EBEE}" srcOrd="5" destOrd="0" presId="urn:microsoft.com/office/officeart/2005/8/layout/hierarchy6"/>
    <dgm:cxn modelId="{900E875B-664B-44C3-8D42-F38B99D86E76}" type="presParOf" srcId="{3FBD8B90-A440-4CAE-8477-566A19D7EBEE}" destId="{94030BD1-F912-4085-963C-D1A3094C77D9}" srcOrd="0" destOrd="0" presId="urn:microsoft.com/office/officeart/2005/8/layout/hierarchy6"/>
    <dgm:cxn modelId="{3D6959E7-22B1-4866-BF23-008BF844DCBE}" type="presParOf" srcId="{3FBD8B90-A440-4CAE-8477-566A19D7EBEE}" destId="{7C430332-13D5-4F43-85A2-CB70CC3EBE5E}" srcOrd="1" destOrd="0" presId="urn:microsoft.com/office/officeart/2005/8/layout/hierarchy6"/>
    <dgm:cxn modelId="{C930DEA3-412D-4D07-BAD8-1DF8B999A468}" type="presParOf" srcId="{D0543FC2-9D43-4E27-8942-80FA69062800}" destId="{90907FA8-91E4-480D-8873-D601C6C32F5D}" srcOrd="6" destOrd="0" presId="urn:microsoft.com/office/officeart/2005/8/layout/hierarchy6"/>
    <dgm:cxn modelId="{A56386FA-5A38-407F-BEE3-AA027921134C}" type="presParOf" srcId="{D0543FC2-9D43-4E27-8942-80FA69062800}" destId="{9687CFB5-43A4-44A9-9BFE-BDA359592966}" srcOrd="7" destOrd="0" presId="urn:microsoft.com/office/officeart/2005/8/layout/hierarchy6"/>
    <dgm:cxn modelId="{BDB607B0-C954-4187-8FD3-BED7E7CA2B21}" type="presParOf" srcId="{9687CFB5-43A4-44A9-9BFE-BDA359592966}" destId="{4F52196C-9063-4F32-A24A-8EC005BD504F}" srcOrd="0" destOrd="0" presId="urn:microsoft.com/office/officeart/2005/8/layout/hierarchy6"/>
    <dgm:cxn modelId="{4E24B17C-F9E9-4087-B31E-229396534C7C}" type="presParOf" srcId="{9687CFB5-43A4-44A9-9BFE-BDA359592966}" destId="{6ABD4836-0B65-409C-82E0-D68400310254}" srcOrd="1" destOrd="0" presId="urn:microsoft.com/office/officeart/2005/8/layout/hierarchy6"/>
    <dgm:cxn modelId="{CDF9667A-B122-4913-983F-0867A2775360}" type="presParOf" srcId="{6ABD4836-0B65-409C-82E0-D68400310254}" destId="{8CB40CBF-C005-4923-8E75-4DC119E51F1B}" srcOrd="0" destOrd="0" presId="urn:microsoft.com/office/officeart/2005/8/layout/hierarchy6"/>
    <dgm:cxn modelId="{95228AEB-A68B-4BDD-851A-CBFE844EA671}" type="presParOf" srcId="{6ABD4836-0B65-409C-82E0-D68400310254}" destId="{6A873DA5-5BD8-493C-9472-A7CE772BE6B8}" srcOrd="1" destOrd="0" presId="urn:microsoft.com/office/officeart/2005/8/layout/hierarchy6"/>
    <dgm:cxn modelId="{30B43706-2F32-473F-A1C5-86196AF22AB0}" type="presParOf" srcId="{6A873DA5-5BD8-493C-9472-A7CE772BE6B8}" destId="{3850CC68-A6FD-4F65-9883-2E1B528F7451}" srcOrd="0" destOrd="0" presId="urn:microsoft.com/office/officeart/2005/8/layout/hierarchy6"/>
    <dgm:cxn modelId="{38315D46-74D9-475B-9C58-CFCB31B8AF8D}" type="presParOf" srcId="{6A873DA5-5BD8-493C-9472-A7CE772BE6B8}" destId="{61D0DA0C-B66F-449B-8826-19CFE1B91EC7}" srcOrd="1" destOrd="0" presId="urn:microsoft.com/office/officeart/2005/8/layout/hierarchy6"/>
    <dgm:cxn modelId="{95791593-7133-4FEF-AC47-1ADD2ED9D606}" type="presParOf" srcId="{6ABD4836-0B65-409C-82E0-D68400310254}" destId="{01103D2F-4933-4E9B-8E90-529E9E3F4914}" srcOrd="2" destOrd="0" presId="urn:microsoft.com/office/officeart/2005/8/layout/hierarchy6"/>
    <dgm:cxn modelId="{C5015C36-68D8-424B-BBD1-AA9FE9E5D038}" type="presParOf" srcId="{6ABD4836-0B65-409C-82E0-D68400310254}" destId="{80B0C479-3927-4E0E-AF2E-E745EA23B1C9}" srcOrd="3" destOrd="0" presId="urn:microsoft.com/office/officeart/2005/8/layout/hierarchy6"/>
    <dgm:cxn modelId="{1232371B-2B0A-4FCD-82F4-074BB08C9EF0}" type="presParOf" srcId="{80B0C479-3927-4E0E-AF2E-E745EA23B1C9}" destId="{5D3FD0AD-B033-4F53-93EA-BFD07FC506C6}" srcOrd="0" destOrd="0" presId="urn:microsoft.com/office/officeart/2005/8/layout/hierarchy6"/>
    <dgm:cxn modelId="{19E58D7B-0BF2-4E53-8159-259BAAF57866}" type="presParOf" srcId="{80B0C479-3927-4E0E-AF2E-E745EA23B1C9}" destId="{6BD0D696-9864-430E-AB79-AEB134CA4DC6}" srcOrd="1" destOrd="0" presId="urn:microsoft.com/office/officeart/2005/8/layout/hierarchy6"/>
    <dgm:cxn modelId="{CBDD6447-2225-4178-9225-09691962FFCD}" type="presParOf" srcId="{6ABD4836-0B65-409C-82E0-D68400310254}" destId="{15F051E8-B2FD-4B33-9DB5-A40B924F9F40}" srcOrd="4" destOrd="0" presId="urn:microsoft.com/office/officeart/2005/8/layout/hierarchy6"/>
    <dgm:cxn modelId="{3DA08D3B-B802-415B-8CA2-A2EE07A7119E}" type="presParOf" srcId="{6ABD4836-0B65-409C-82E0-D68400310254}" destId="{5F7DE780-2B5B-41E0-A91F-27F2AA2CC390}" srcOrd="5" destOrd="0" presId="urn:microsoft.com/office/officeart/2005/8/layout/hierarchy6"/>
    <dgm:cxn modelId="{9900B413-B100-459A-A74B-912B9ED6327B}" type="presParOf" srcId="{5F7DE780-2B5B-41E0-A91F-27F2AA2CC390}" destId="{A868A96A-3B4C-4F29-B80B-89AE70FDD794}" srcOrd="0" destOrd="0" presId="urn:microsoft.com/office/officeart/2005/8/layout/hierarchy6"/>
    <dgm:cxn modelId="{E3ADD132-BA87-4C66-BF2E-D2848A831FE1}" type="presParOf" srcId="{5F7DE780-2B5B-41E0-A91F-27F2AA2CC390}" destId="{E9D671E2-F345-4017-8C69-64A3A9F368BB}" srcOrd="1" destOrd="0" presId="urn:microsoft.com/office/officeart/2005/8/layout/hierarchy6"/>
    <dgm:cxn modelId="{1B9035C3-6B07-4363-B4C7-8A0C016AE319}" type="presParOf" srcId="{6ABD4836-0B65-409C-82E0-D68400310254}" destId="{455B99C8-35BB-4065-AD45-2C5F57E8E801}" srcOrd="6" destOrd="0" presId="urn:microsoft.com/office/officeart/2005/8/layout/hierarchy6"/>
    <dgm:cxn modelId="{CE780E7E-8BD2-46A2-9762-2D53235830D3}" type="presParOf" srcId="{6ABD4836-0B65-409C-82E0-D68400310254}" destId="{11DC77E1-70AB-456A-BFDE-AFCE18EB58DC}" srcOrd="7" destOrd="0" presId="urn:microsoft.com/office/officeart/2005/8/layout/hierarchy6"/>
    <dgm:cxn modelId="{C313DB9A-7D09-40E6-98DE-B4316AA05364}" type="presParOf" srcId="{11DC77E1-70AB-456A-BFDE-AFCE18EB58DC}" destId="{EC1B2A7F-B505-42CC-9B98-665015F420A2}" srcOrd="0" destOrd="0" presId="urn:microsoft.com/office/officeart/2005/8/layout/hierarchy6"/>
    <dgm:cxn modelId="{0B8D34BD-C138-4027-BAE5-E7A4B33D699F}" type="presParOf" srcId="{11DC77E1-70AB-456A-BFDE-AFCE18EB58DC}" destId="{59C544C5-8EE5-4239-8487-D37F62D85CC5}" srcOrd="1" destOrd="0" presId="urn:microsoft.com/office/officeart/2005/8/layout/hierarchy6"/>
    <dgm:cxn modelId="{0156EB6B-640E-4C5C-A57F-8E7285578777}" type="presParOf" srcId="{6ABD4836-0B65-409C-82E0-D68400310254}" destId="{11792DD4-1127-43F9-A522-58A41AD05CE4}" srcOrd="8" destOrd="0" presId="urn:microsoft.com/office/officeart/2005/8/layout/hierarchy6"/>
    <dgm:cxn modelId="{E11675F4-471E-4EEC-A60E-B6FAB9A3CFF9}" type="presParOf" srcId="{6ABD4836-0B65-409C-82E0-D68400310254}" destId="{5B9A33DE-D298-41A5-95F6-30AD811BF98F}" srcOrd="9" destOrd="0" presId="urn:microsoft.com/office/officeart/2005/8/layout/hierarchy6"/>
    <dgm:cxn modelId="{EE406FCA-6005-4CAC-87D9-8AFAC4C0EC0A}" type="presParOf" srcId="{5B9A33DE-D298-41A5-95F6-30AD811BF98F}" destId="{A1C9EA23-A485-4443-A268-26B76FC504E3}" srcOrd="0" destOrd="0" presId="urn:microsoft.com/office/officeart/2005/8/layout/hierarchy6"/>
    <dgm:cxn modelId="{D94BD66C-EC8B-4FA9-AD5F-F0CBB1EC50A8}" type="presParOf" srcId="{5B9A33DE-D298-41A5-95F6-30AD811BF98F}" destId="{120FAE82-6043-41F2-B434-424031EE114C}" srcOrd="1" destOrd="0" presId="urn:microsoft.com/office/officeart/2005/8/layout/hierarchy6"/>
    <dgm:cxn modelId="{1BFCB492-C4D4-4BF4-A24C-68FD3E8E7BF1}" type="presParOf" srcId="{6ABD4836-0B65-409C-82E0-D68400310254}" destId="{559DEBA1-5DD4-41B9-B3B5-48A8C253FFE9}" srcOrd="10" destOrd="0" presId="urn:microsoft.com/office/officeart/2005/8/layout/hierarchy6"/>
    <dgm:cxn modelId="{BB7881D1-CAA9-4141-9D05-569F43C63FA6}" type="presParOf" srcId="{6ABD4836-0B65-409C-82E0-D68400310254}" destId="{E0DDB1C4-AFE8-4830-8DED-53F32F1B5803}" srcOrd="11" destOrd="0" presId="urn:microsoft.com/office/officeart/2005/8/layout/hierarchy6"/>
    <dgm:cxn modelId="{0064B102-5093-4B3F-9EAE-364B01DD8E39}" type="presParOf" srcId="{E0DDB1C4-AFE8-4830-8DED-53F32F1B5803}" destId="{D5EF573F-D724-4795-8803-AC14805A0005}" srcOrd="0" destOrd="0" presId="urn:microsoft.com/office/officeart/2005/8/layout/hierarchy6"/>
    <dgm:cxn modelId="{7341954C-BE25-4E9E-9F97-158BC4F0610D}" type="presParOf" srcId="{E0DDB1C4-AFE8-4830-8DED-53F32F1B5803}" destId="{5C2BC485-44EA-484F-9EAE-4A72E56C808F}" srcOrd="1" destOrd="0" presId="urn:microsoft.com/office/officeart/2005/8/layout/hierarchy6"/>
    <dgm:cxn modelId="{4FBB9937-30B8-453F-9FB5-69808DCFEB62}" type="presParOf" srcId="{1815D32A-D289-49A3-8FFC-F08915250226}" destId="{B0A4C9E4-AEA3-42DB-9864-387D31279683}"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A48AE4-C40E-4B76-ACA7-E97364D4C68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A4A08E05-594D-4EA8-BF14-D22CA0D9A556}">
      <dgm:prSet phldrT="[Text]"/>
      <dgm:spPr/>
      <dgm:t>
        <a:bodyPr/>
        <a:lstStyle/>
        <a:p>
          <a:r>
            <a:rPr lang="en-US" dirty="0"/>
            <a:t>Faculty Board – Dean - Vice Dean</a:t>
          </a:r>
        </a:p>
      </dgm:t>
    </dgm:pt>
    <dgm:pt modelId="{BA082A7A-39F6-431A-9573-8CB08A2E0505}" type="parTrans" cxnId="{29C2BBF8-9C2F-4FEC-8CE1-78869F7FA664}">
      <dgm:prSet/>
      <dgm:spPr/>
      <dgm:t>
        <a:bodyPr/>
        <a:lstStyle/>
        <a:p>
          <a:endParaRPr lang="en-US"/>
        </a:p>
      </dgm:t>
    </dgm:pt>
    <dgm:pt modelId="{ED656364-F46C-433F-A218-BCC5C14ECB37}" type="sibTrans" cxnId="{29C2BBF8-9C2F-4FEC-8CE1-78869F7FA664}">
      <dgm:prSet/>
      <dgm:spPr/>
      <dgm:t>
        <a:bodyPr/>
        <a:lstStyle/>
        <a:p>
          <a:endParaRPr lang="en-US"/>
        </a:p>
      </dgm:t>
    </dgm:pt>
    <dgm:pt modelId="{1402C6D1-D867-405F-80A5-6A566E7B3F36}">
      <dgm:prSet phldrT="[Text]"/>
      <dgm:spPr/>
      <dgm:t>
        <a:bodyPr/>
        <a:lstStyle/>
        <a:p>
          <a:r>
            <a:rPr lang="en-US" dirty="0"/>
            <a:t>Department head, deputy head</a:t>
          </a:r>
        </a:p>
      </dgm:t>
    </dgm:pt>
    <dgm:pt modelId="{64E3AEF6-FBAB-4BCE-A3EF-6B1AD2EA6525}" type="parTrans" cxnId="{CA893012-5634-4B10-BC4E-0A3C4803FCD6}">
      <dgm:prSet/>
      <dgm:spPr/>
      <dgm:t>
        <a:bodyPr/>
        <a:lstStyle/>
        <a:p>
          <a:endParaRPr lang="en-US"/>
        </a:p>
      </dgm:t>
    </dgm:pt>
    <dgm:pt modelId="{FB062290-7E39-4A67-9271-A810DA59C394}" type="sibTrans" cxnId="{CA893012-5634-4B10-BC4E-0A3C4803FCD6}">
      <dgm:prSet/>
      <dgm:spPr/>
      <dgm:t>
        <a:bodyPr/>
        <a:lstStyle/>
        <a:p>
          <a:endParaRPr lang="en-US"/>
        </a:p>
      </dgm:t>
    </dgm:pt>
    <dgm:pt modelId="{1E6F6515-E037-4E07-B879-7BB102BB343C}">
      <dgm:prSet phldrT="[Text]"/>
      <dgm:spPr/>
      <dgm:t>
        <a:bodyPr/>
        <a:lstStyle/>
        <a:p>
          <a:r>
            <a:rPr lang="en-US" dirty="0"/>
            <a:t>Academy staff</a:t>
          </a:r>
        </a:p>
      </dgm:t>
    </dgm:pt>
    <dgm:pt modelId="{FC4ADDEB-53F7-44D3-B904-0F91B17B1834}" type="parTrans" cxnId="{C43526C3-8EB1-48E9-BE57-93C321916C80}">
      <dgm:prSet/>
      <dgm:spPr/>
      <dgm:t>
        <a:bodyPr/>
        <a:lstStyle/>
        <a:p>
          <a:endParaRPr lang="en-US"/>
        </a:p>
      </dgm:t>
    </dgm:pt>
    <dgm:pt modelId="{31EF3252-462F-4CE5-B21C-FE20047D930C}" type="sibTrans" cxnId="{C43526C3-8EB1-48E9-BE57-93C321916C80}">
      <dgm:prSet/>
      <dgm:spPr/>
      <dgm:t>
        <a:bodyPr/>
        <a:lstStyle/>
        <a:p>
          <a:endParaRPr lang="en-US"/>
        </a:p>
      </dgm:t>
    </dgm:pt>
    <dgm:pt modelId="{DEC5493C-2CC6-43FE-B1EC-CD77C3DE336B}">
      <dgm:prSet phldrT="[Text]"/>
      <dgm:spPr/>
      <dgm:t>
        <a:bodyPr/>
        <a:lstStyle/>
        <a:p>
          <a:r>
            <a:rPr lang="en-US" dirty="0"/>
            <a:t>Science Council</a:t>
          </a:r>
        </a:p>
      </dgm:t>
    </dgm:pt>
    <dgm:pt modelId="{851F3143-7FA7-4CF7-A9A3-F5E3BF4833CB}" type="parTrans" cxnId="{4C6D087D-4B76-4097-9427-B01E60F4EB66}">
      <dgm:prSet/>
      <dgm:spPr/>
      <dgm:t>
        <a:bodyPr/>
        <a:lstStyle/>
        <a:p>
          <a:endParaRPr lang="en-US"/>
        </a:p>
      </dgm:t>
    </dgm:pt>
    <dgm:pt modelId="{1B83AE11-EFD0-477F-8994-0728CE5F9A99}" type="sibTrans" cxnId="{4C6D087D-4B76-4097-9427-B01E60F4EB66}">
      <dgm:prSet/>
      <dgm:spPr/>
      <dgm:t>
        <a:bodyPr/>
        <a:lstStyle/>
        <a:p>
          <a:endParaRPr lang="en-US"/>
        </a:p>
      </dgm:t>
    </dgm:pt>
    <dgm:pt modelId="{253B5433-1846-45A9-99BF-81B33ACD7775}">
      <dgm:prSet phldrT="[Text]"/>
      <dgm:spPr/>
      <dgm:t>
        <a:bodyPr/>
        <a:lstStyle/>
        <a:p>
          <a:r>
            <a:rPr lang="en-US" dirty="0"/>
            <a:t>Student Assistant</a:t>
          </a:r>
        </a:p>
      </dgm:t>
    </dgm:pt>
    <dgm:pt modelId="{50F3B46A-A5F6-4CA4-B88C-500A45867128}" type="parTrans" cxnId="{EB0C5C19-AA33-4B41-8D93-6F8F2E1D82C0}">
      <dgm:prSet/>
      <dgm:spPr/>
      <dgm:t>
        <a:bodyPr/>
        <a:lstStyle/>
        <a:p>
          <a:endParaRPr lang="en-US"/>
        </a:p>
      </dgm:t>
    </dgm:pt>
    <dgm:pt modelId="{7F0796BA-DA7D-4526-908A-8B3F14E8D54F}" type="sibTrans" cxnId="{EB0C5C19-AA33-4B41-8D93-6F8F2E1D82C0}">
      <dgm:prSet/>
      <dgm:spPr/>
      <dgm:t>
        <a:bodyPr/>
        <a:lstStyle/>
        <a:p>
          <a:endParaRPr lang="en-US"/>
        </a:p>
      </dgm:t>
    </dgm:pt>
    <dgm:pt modelId="{BF2E1DB2-C4E5-4A83-A784-EDD9D10A4C80}">
      <dgm:prSet phldrT="[Text]"/>
      <dgm:spPr/>
      <dgm:t>
        <a:bodyPr/>
        <a:lstStyle/>
        <a:p>
          <a:r>
            <a:rPr lang="en-US" dirty="0"/>
            <a:t>System, equipment Administration</a:t>
          </a:r>
        </a:p>
      </dgm:t>
    </dgm:pt>
    <dgm:pt modelId="{62D62134-9204-4271-A1BD-B2BD6FCEB628}" type="parTrans" cxnId="{289E9BD0-E177-4484-B423-7F912358DFC9}">
      <dgm:prSet/>
      <dgm:spPr/>
      <dgm:t>
        <a:bodyPr/>
        <a:lstStyle/>
        <a:p>
          <a:endParaRPr lang="en-US"/>
        </a:p>
      </dgm:t>
    </dgm:pt>
    <dgm:pt modelId="{4DC3EF47-7081-48BE-8D7D-F2FC77E85CE3}" type="sibTrans" cxnId="{289E9BD0-E177-4484-B423-7F912358DFC9}">
      <dgm:prSet/>
      <dgm:spPr/>
      <dgm:t>
        <a:bodyPr/>
        <a:lstStyle/>
        <a:p>
          <a:endParaRPr lang="en-US"/>
        </a:p>
      </dgm:t>
    </dgm:pt>
    <dgm:pt modelId="{8DC52D18-FCAD-4D2A-A99A-020AE3B1C46F}">
      <dgm:prSet phldrT="[Text]"/>
      <dgm:spPr/>
      <dgm:t>
        <a:bodyPr/>
        <a:lstStyle/>
        <a:p>
          <a:r>
            <a:rPr lang="en-US" b="1" dirty="0">
              <a:solidFill>
                <a:srgbClr val="00B050"/>
              </a:solidFill>
            </a:rPr>
            <a:t>Departmental staff (profs, lecturers, TA, etc.)</a:t>
          </a:r>
        </a:p>
      </dgm:t>
    </dgm:pt>
    <dgm:pt modelId="{DF2F4580-3A7F-4144-8EC2-7CC4E309FEEC}" type="parTrans" cxnId="{B804681B-AB17-4CCF-8179-966DCA521DAE}">
      <dgm:prSet/>
      <dgm:spPr/>
      <dgm:t>
        <a:bodyPr/>
        <a:lstStyle/>
        <a:p>
          <a:endParaRPr lang="en-US"/>
        </a:p>
      </dgm:t>
    </dgm:pt>
    <dgm:pt modelId="{72D46F3C-F1B9-4352-9459-083509E9B1AF}" type="sibTrans" cxnId="{B804681B-AB17-4CCF-8179-966DCA521DAE}">
      <dgm:prSet/>
      <dgm:spPr/>
      <dgm:t>
        <a:bodyPr/>
        <a:lstStyle/>
        <a:p>
          <a:endParaRPr lang="en-US"/>
        </a:p>
      </dgm:t>
    </dgm:pt>
    <dgm:pt modelId="{0DA6266C-2B19-4E36-8D0E-309CFA7F7322}" type="pres">
      <dgm:prSet presAssocID="{88A48AE4-C40E-4B76-ACA7-E97364D4C681}" presName="Name0" presStyleCnt="0">
        <dgm:presLayoutVars>
          <dgm:orgChart val="1"/>
          <dgm:chPref val="1"/>
          <dgm:dir/>
          <dgm:animOne val="branch"/>
          <dgm:animLvl val="lvl"/>
          <dgm:resizeHandles/>
        </dgm:presLayoutVars>
      </dgm:prSet>
      <dgm:spPr/>
    </dgm:pt>
    <dgm:pt modelId="{5FB1B93D-05DB-45F2-86A2-0C582DF750A5}" type="pres">
      <dgm:prSet presAssocID="{A4A08E05-594D-4EA8-BF14-D22CA0D9A556}" presName="hierRoot1" presStyleCnt="0">
        <dgm:presLayoutVars>
          <dgm:hierBranch val="init"/>
        </dgm:presLayoutVars>
      </dgm:prSet>
      <dgm:spPr/>
    </dgm:pt>
    <dgm:pt modelId="{F2BBB20F-49BF-4E29-A9E5-70CE4FE0D723}" type="pres">
      <dgm:prSet presAssocID="{A4A08E05-594D-4EA8-BF14-D22CA0D9A556}" presName="rootComposite1" presStyleCnt="0"/>
      <dgm:spPr/>
    </dgm:pt>
    <dgm:pt modelId="{9A8D1040-EF4E-4524-8228-D974EA2B862C}" type="pres">
      <dgm:prSet presAssocID="{A4A08E05-594D-4EA8-BF14-D22CA0D9A556}" presName="rootText1" presStyleLbl="alignAcc1" presStyleIdx="0" presStyleCnt="0">
        <dgm:presLayoutVars>
          <dgm:chPref val="3"/>
        </dgm:presLayoutVars>
      </dgm:prSet>
      <dgm:spPr/>
    </dgm:pt>
    <dgm:pt modelId="{6501C39C-7FD4-430E-AB68-20E5AB3E708E}" type="pres">
      <dgm:prSet presAssocID="{A4A08E05-594D-4EA8-BF14-D22CA0D9A556}" presName="topArc1" presStyleLbl="parChTrans1D1" presStyleIdx="0" presStyleCnt="14"/>
      <dgm:spPr/>
    </dgm:pt>
    <dgm:pt modelId="{6A0A6268-E416-488E-B33A-23F7D4C9A3F6}" type="pres">
      <dgm:prSet presAssocID="{A4A08E05-594D-4EA8-BF14-D22CA0D9A556}" presName="bottomArc1" presStyleLbl="parChTrans1D1" presStyleIdx="1" presStyleCnt="14"/>
      <dgm:spPr/>
    </dgm:pt>
    <dgm:pt modelId="{68C7D065-8AF3-466A-B872-A3F19F08C92F}" type="pres">
      <dgm:prSet presAssocID="{A4A08E05-594D-4EA8-BF14-D22CA0D9A556}" presName="topConnNode1" presStyleLbl="node1" presStyleIdx="0" presStyleCnt="0"/>
      <dgm:spPr/>
    </dgm:pt>
    <dgm:pt modelId="{166381FF-0B98-4705-80C0-81D8A27549D8}" type="pres">
      <dgm:prSet presAssocID="{A4A08E05-594D-4EA8-BF14-D22CA0D9A556}" presName="hierChild2" presStyleCnt="0"/>
      <dgm:spPr/>
    </dgm:pt>
    <dgm:pt modelId="{2288E98B-F817-47EF-8D1A-F21DFA801624}" type="pres">
      <dgm:prSet presAssocID="{64E3AEF6-FBAB-4BCE-A3EF-6B1AD2EA6525}" presName="Name28" presStyleLbl="parChTrans1D2" presStyleIdx="0" presStyleCnt="5"/>
      <dgm:spPr/>
    </dgm:pt>
    <dgm:pt modelId="{9ACE88C1-DFA0-4521-A18A-070A4DFEE689}" type="pres">
      <dgm:prSet presAssocID="{1402C6D1-D867-405F-80A5-6A566E7B3F36}" presName="hierRoot2" presStyleCnt="0">
        <dgm:presLayoutVars>
          <dgm:hierBranch val="init"/>
        </dgm:presLayoutVars>
      </dgm:prSet>
      <dgm:spPr/>
    </dgm:pt>
    <dgm:pt modelId="{232D7DD2-7D85-4F4C-8105-B5CA89ADC680}" type="pres">
      <dgm:prSet presAssocID="{1402C6D1-D867-405F-80A5-6A566E7B3F36}" presName="rootComposite2" presStyleCnt="0"/>
      <dgm:spPr/>
    </dgm:pt>
    <dgm:pt modelId="{8C33B5E4-F628-4E17-A6CA-5BE3A6859EC8}" type="pres">
      <dgm:prSet presAssocID="{1402C6D1-D867-405F-80A5-6A566E7B3F36}" presName="rootText2" presStyleLbl="alignAcc1" presStyleIdx="0" presStyleCnt="0">
        <dgm:presLayoutVars>
          <dgm:chPref val="3"/>
        </dgm:presLayoutVars>
      </dgm:prSet>
      <dgm:spPr/>
    </dgm:pt>
    <dgm:pt modelId="{362252CA-2489-4953-A1E5-81DD8BB79A6E}" type="pres">
      <dgm:prSet presAssocID="{1402C6D1-D867-405F-80A5-6A566E7B3F36}" presName="topArc2" presStyleLbl="parChTrans1D1" presStyleIdx="2" presStyleCnt="14"/>
      <dgm:spPr/>
    </dgm:pt>
    <dgm:pt modelId="{4877B6EF-95B7-4E89-8865-4B8B1D8B4126}" type="pres">
      <dgm:prSet presAssocID="{1402C6D1-D867-405F-80A5-6A566E7B3F36}" presName="bottomArc2" presStyleLbl="parChTrans1D1" presStyleIdx="3" presStyleCnt="14"/>
      <dgm:spPr/>
    </dgm:pt>
    <dgm:pt modelId="{6F971E9D-9B5F-4892-BF9A-005BCC1AEBED}" type="pres">
      <dgm:prSet presAssocID="{1402C6D1-D867-405F-80A5-6A566E7B3F36}" presName="topConnNode2" presStyleLbl="node2" presStyleIdx="0" presStyleCnt="0"/>
      <dgm:spPr/>
    </dgm:pt>
    <dgm:pt modelId="{5CD0C854-5600-45A0-BDFD-D57BB6DE0F74}" type="pres">
      <dgm:prSet presAssocID="{1402C6D1-D867-405F-80A5-6A566E7B3F36}" presName="hierChild4" presStyleCnt="0"/>
      <dgm:spPr/>
    </dgm:pt>
    <dgm:pt modelId="{25799D35-3918-435C-B93A-07CF3D09B316}" type="pres">
      <dgm:prSet presAssocID="{DF2F4580-3A7F-4144-8EC2-7CC4E309FEEC}" presName="Name28" presStyleLbl="parChTrans1D3" presStyleIdx="0" presStyleCnt="1"/>
      <dgm:spPr/>
    </dgm:pt>
    <dgm:pt modelId="{D5040EAF-6112-4D5F-A192-D374A86E8CEC}" type="pres">
      <dgm:prSet presAssocID="{8DC52D18-FCAD-4D2A-A99A-020AE3B1C46F}" presName="hierRoot2" presStyleCnt="0">
        <dgm:presLayoutVars>
          <dgm:hierBranch val="init"/>
        </dgm:presLayoutVars>
      </dgm:prSet>
      <dgm:spPr/>
    </dgm:pt>
    <dgm:pt modelId="{5912A299-5DC3-4A18-BF45-EC649F680313}" type="pres">
      <dgm:prSet presAssocID="{8DC52D18-FCAD-4D2A-A99A-020AE3B1C46F}" presName="rootComposite2" presStyleCnt="0"/>
      <dgm:spPr/>
    </dgm:pt>
    <dgm:pt modelId="{80814162-3B78-4406-AEF2-F28A055CB390}" type="pres">
      <dgm:prSet presAssocID="{8DC52D18-FCAD-4D2A-A99A-020AE3B1C46F}" presName="rootText2" presStyleLbl="alignAcc1" presStyleIdx="0" presStyleCnt="0">
        <dgm:presLayoutVars>
          <dgm:chPref val="3"/>
        </dgm:presLayoutVars>
      </dgm:prSet>
      <dgm:spPr/>
    </dgm:pt>
    <dgm:pt modelId="{7AAF8C40-9A55-4CD2-8612-A85E3D71240F}" type="pres">
      <dgm:prSet presAssocID="{8DC52D18-FCAD-4D2A-A99A-020AE3B1C46F}" presName="topArc2" presStyleLbl="parChTrans1D1" presStyleIdx="4" presStyleCnt="14"/>
      <dgm:spPr/>
    </dgm:pt>
    <dgm:pt modelId="{CE745D62-8B4A-42E0-A329-3F41D465AFF7}" type="pres">
      <dgm:prSet presAssocID="{8DC52D18-FCAD-4D2A-A99A-020AE3B1C46F}" presName="bottomArc2" presStyleLbl="parChTrans1D1" presStyleIdx="5" presStyleCnt="14"/>
      <dgm:spPr/>
    </dgm:pt>
    <dgm:pt modelId="{227695E2-8ABE-43AA-A594-50B1EE957761}" type="pres">
      <dgm:prSet presAssocID="{8DC52D18-FCAD-4D2A-A99A-020AE3B1C46F}" presName="topConnNode2" presStyleLbl="node3" presStyleIdx="0" presStyleCnt="0"/>
      <dgm:spPr/>
    </dgm:pt>
    <dgm:pt modelId="{2817F994-EE2E-44E0-BD85-006ECE876D8B}" type="pres">
      <dgm:prSet presAssocID="{8DC52D18-FCAD-4D2A-A99A-020AE3B1C46F}" presName="hierChild4" presStyleCnt="0"/>
      <dgm:spPr/>
    </dgm:pt>
    <dgm:pt modelId="{1CBBFB54-EF32-4805-BDB0-953A16346AEB}" type="pres">
      <dgm:prSet presAssocID="{8DC52D18-FCAD-4D2A-A99A-020AE3B1C46F}" presName="hierChild5" presStyleCnt="0"/>
      <dgm:spPr/>
    </dgm:pt>
    <dgm:pt modelId="{0F252BE7-7B92-498E-BAC6-ADDB2EB5D450}" type="pres">
      <dgm:prSet presAssocID="{1402C6D1-D867-405F-80A5-6A566E7B3F36}" presName="hierChild5" presStyleCnt="0"/>
      <dgm:spPr/>
    </dgm:pt>
    <dgm:pt modelId="{4C7E9F79-6FD2-4EBA-AD83-D75878B86B9A}" type="pres">
      <dgm:prSet presAssocID="{FC4ADDEB-53F7-44D3-B904-0F91B17B1834}" presName="Name28" presStyleLbl="parChTrans1D2" presStyleIdx="1" presStyleCnt="5"/>
      <dgm:spPr/>
    </dgm:pt>
    <dgm:pt modelId="{E73BFF66-8737-417D-8D5A-9510DA08D571}" type="pres">
      <dgm:prSet presAssocID="{1E6F6515-E037-4E07-B879-7BB102BB343C}" presName="hierRoot2" presStyleCnt="0">
        <dgm:presLayoutVars>
          <dgm:hierBranch val="init"/>
        </dgm:presLayoutVars>
      </dgm:prSet>
      <dgm:spPr/>
    </dgm:pt>
    <dgm:pt modelId="{B2B54EA7-0D00-4D51-A746-543284838831}" type="pres">
      <dgm:prSet presAssocID="{1E6F6515-E037-4E07-B879-7BB102BB343C}" presName="rootComposite2" presStyleCnt="0"/>
      <dgm:spPr/>
    </dgm:pt>
    <dgm:pt modelId="{41201808-F5BF-441B-A9D7-84BD0AF42ED6}" type="pres">
      <dgm:prSet presAssocID="{1E6F6515-E037-4E07-B879-7BB102BB343C}" presName="rootText2" presStyleLbl="alignAcc1" presStyleIdx="0" presStyleCnt="0">
        <dgm:presLayoutVars>
          <dgm:chPref val="3"/>
        </dgm:presLayoutVars>
      </dgm:prSet>
      <dgm:spPr/>
    </dgm:pt>
    <dgm:pt modelId="{33E2D309-FDD8-4887-9EB3-8FF955A58527}" type="pres">
      <dgm:prSet presAssocID="{1E6F6515-E037-4E07-B879-7BB102BB343C}" presName="topArc2" presStyleLbl="parChTrans1D1" presStyleIdx="6" presStyleCnt="14"/>
      <dgm:spPr/>
    </dgm:pt>
    <dgm:pt modelId="{21216B12-5056-437E-9289-2086D3680114}" type="pres">
      <dgm:prSet presAssocID="{1E6F6515-E037-4E07-B879-7BB102BB343C}" presName="bottomArc2" presStyleLbl="parChTrans1D1" presStyleIdx="7" presStyleCnt="14"/>
      <dgm:spPr/>
    </dgm:pt>
    <dgm:pt modelId="{F35BDF4F-0B2D-416A-98A9-813AD2EC4F3A}" type="pres">
      <dgm:prSet presAssocID="{1E6F6515-E037-4E07-B879-7BB102BB343C}" presName="topConnNode2" presStyleLbl="node2" presStyleIdx="0" presStyleCnt="0"/>
      <dgm:spPr/>
    </dgm:pt>
    <dgm:pt modelId="{08EC2707-9D80-4330-9B3D-CFC2B3C46C52}" type="pres">
      <dgm:prSet presAssocID="{1E6F6515-E037-4E07-B879-7BB102BB343C}" presName="hierChild4" presStyleCnt="0"/>
      <dgm:spPr/>
    </dgm:pt>
    <dgm:pt modelId="{DD0CF531-385F-4A1B-B7ED-187347BD533D}" type="pres">
      <dgm:prSet presAssocID="{1E6F6515-E037-4E07-B879-7BB102BB343C}" presName="hierChild5" presStyleCnt="0"/>
      <dgm:spPr/>
    </dgm:pt>
    <dgm:pt modelId="{5EAFA779-70C8-482C-9819-DA4C3F811992}" type="pres">
      <dgm:prSet presAssocID="{851F3143-7FA7-4CF7-A9A3-F5E3BF4833CB}" presName="Name28" presStyleLbl="parChTrans1D2" presStyleIdx="2" presStyleCnt="5"/>
      <dgm:spPr/>
    </dgm:pt>
    <dgm:pt modelId="{F83D75CB-A373-4BCD-9FFE-1193332CF0CC}" type="pres">
      <dgm:prSet presAssocID="{DEC5493C-2CC6-43FE-B1EC-CD77C3DE336B}" presName="hierRoot2" presStyleCnt="0">
        <dgm:presLayoutVars>
          <dgm:hierBranch val="init"/>
        </dgm:presLayoutVars>
      </dgm:prSet>
      <dgm:spPr/>
    </dgm:pt>
    <dgm:pt modelId="{A7129ED9-F3BE-49D4-B71B-A04768459A6F}" type="pres">
      <dgm:prSet presAssocID="{DEC5493C-2CC6-43FE-B1EC-CD77C3DE336B}" presName="rootComposite2" presStyleCnt="0"/>
      <dgm:spPr/>
    </dgm:pt>
    <dgm:pt modelId="{8F946B3E-148D-4ADC-A78E-5A95BC9D70A8}" type="pres">
      <dgm:prSet presAssocID="{DEC5493C-2CC6-43FE-B1EC-CD77C3DE336B}" presName="rootText2" presStyleLbl="alignAcc1" presStyleIdx="0" presStyleCnt="0">
        <dgm:presLayoutVars>
          <dgm:chPref val="3"/>
        </dgm:presLayoutVars>
      </dgm:prSet>
      <dgm:spPr/>
    </dgm:pt>
    <dgm:pt modelId="{8CF635B8-FA91-45F5-96AF-DCE540D6714C}" type="pres">
      <dgm:prSet presAssocID="{DEC5493C-2CC6-43FE-B1EC-CD77C3DE336B}" presName="topArc2" presStyleLbl="parChTrans1D1" presStyleIdx="8" presStyleCnt="14"/>
      <dgm:spPr/>
    </dgm:pt>
    <dgm:pt modelId="{F301E882-AD38-4083-8524-6627F12D0CEF}" type="pres">
      <dgm:prSet presAssocID="{DEC5493C-2CC6-43FE-B1EC-CD77C3DE336B}" presName="bottomArc2" presStyleLbl="parChTrans1D1" presStyleIdx="9" presStyleCnt="14"/>
      <dgm:spPr/>
    </dgm:pt>
    <dgm:pt modelId="{5A0019BA-48A8-41D8-9B3D-B8D3D8B78DCA}" type="pres">
      <dgm:prSet presAssocID="{DEC5493C-2CC6-43FE-B1EC-CD77C3DE336B}" presName="topConnNode2" presStyleLbl="node2" presStyleIdx="0" presStyleCnt="0"/>
      <dgm:spPr/>
    </dgm:pt>
    <dgm:pt modelId="{BCE38CCD-54F2-443C-AE44-86980BBAC9A5}" type="pres">
      <dgm:prSet presAssocID="{DEC5493C-2CC6-43FE-B1EC-CD77C3DE336B}" presName="hierChild4" presStyleCnt="0"/>
      <dgm:spPr/>
    </dgm:pt>
    <dgm:pt modelId="{0FD19558-03E3-43FE-BB60-32545623E713}" type="pres">
      <dgm:prSet presAssocID="{DEC5493C-2CC6-43FE-B1EC-CD77C3DE336B}" presName="hierChild5" presStyleCnt="0"/>
      <dgm:spPr/>
    </dgm:pt>
    <dgm:pt modelId="{2CE8B568-895C-4248-BDF5-0B528CF607D2}" type="pres">
      <dgm:prSet presAssocID="{50F3B46A-A5F6-4CA4-B88C-500A45867128}" presName="Name28" presStyleLbl="parChTrans1D2" presStyleIdx="3" presStyleCnt="5"/>
      <dgm:spPr/>
    </dgm:pt>
    <dgm:pt modelId="{CE85B93F-228B-40F1-9BE5-BFD4F2C2F26A}" type="pres">
      <dgm:prSet presAssocID="{253B5433-1846-45A9-99BF-81B33ACD7775}" presName="hierRoot2" presStyleCnt="0">
        <dgm:presLayoutVars>
          <dgm:hierBranch val="init"/>
        </dgm:presLayoutVars>
      </dgm:prSet>
      <dgm:spPr/>
    </dgm:pt>
    <dgm:pt modelId="{8DACFE32-32A5-4863-8982-9490D2A981EE}" type="pres">
      <dgm:prSet presAssocID="{253B5433-1846-45A9-99BF-81B33ACD7775}" presName="rootComposite2" presStyleCnt="0"/>
      <dgm:spPr/>
    </dgm:pt>
    <dgm:pt modelId="{9836355B-B334-4F6E-90E1-A15939849E10}" type="pres">
      <dgm:prSet presAssocID="{253B5433-1846-45A9-99BF-81B33ACD7775}" presName="rootText2" presStyleLbl="alignAcc1" presStyleIdx="0" presStyleCnt="0">
        <dgm:presLayoutVars>
          <dgm:chPref val="3"/>
        </dgm:presLayoutVars>
      </dgm:prSet>
      <dgm:spPr/>
    </dgm:pt>
    <dgm:pt modelId="{6A3B357B-CC60-49ED-9523-CB3E498D72B2}" type="pres">
      <dgm:prSet presAssocID="{253B5433-1846-45A9-99BF-81B33ACD7775}" presName="topArc2" presStyleLbl="parChTrans1D1" presStyleIdx="10" presStyleCnt="14"/>
      <dgm:spPr/>
    </dgm:pt>
    <dgm:pt modelId="{66DCD322-D52B-450F-A63A-92F5ECF64F70}" type="pres">
      <dgm:prSet presAssocID="{253B5433-1846-45A9-99BF-81B33ACD7775}" presName="bottomArc2" presStyleLbl="parChTrans1D1" presStyleIdx="11" presStyleCnt="14"/>
      <dgm:spPr/>
    </dgm:pt>
    <dgm:pt modelId="{39784B1D-1D51-47A2-89DB-7FA01DA2444D}" type="pres">
      <dgm:prSet presAssocID="{253B5433-1846-45A9-99BF-81B33ACD7775}" presName="topConnNode2" presStyleLbl="node2" presStyleIdx="0" presStyleCnt="0"/>
      <dgm:spPr/>
    </dgm:pt>
    <dgm:pt modelId="{C2C80EB0-1C46-4003-873E-064443A3DF53}" type="pres">
      <dgm:prSet presAssocID="{253B5433-1846-45A9-99BF-81B33ACD7775}" presName="hierChild4" presStyleCnt="0"/>
      <dgm:spPr/>
    </dgm:pt>
    <dgm:pt modelId="{4A23E4A9-297D-4294-8DC9-E27217144B7A}" type="pres">
      <dgm:prSet presAssocID="{253B5433-1846-45A9-99BF-81B33ACD7775}" presName="hierChild5" presStyleCnt="0"/>
      <dgm:spPr/>
    </dgm:pt>
    <dgm:pt modelId="{5A576919-F27E-4182-8C60-20D6D5D66412}" type="pres">
      <dgm:prSet presAssocID="{62D62134-9204-4271-A1BD-B2BD6FCEB628}" presName="Name28" presStyleLbl="parChTrans1D2" presStyleIdx="4" presStyleCnt="5"/>
      <dgm:spPr/>
    </dgm:pt>
    <dgm:pt modelId="{DA154170-E7C3-416C-BA4C-AFB43D84C361}" type="pres">
      <dgm:prSet presAssocID="{BF2E1DB2-C4E5-4A83-A784-EDD9D10A4C80}" presName="hierRoot2" presStyleCnt="0">
        <dgm:presLayoutVars>
          <dgm:hierBranch val="init"/>
        </dgm:presLayoutVars>
      </dgm:prSet>
      <dgm:spPr/>
    </dgm:pt>
    <dgm:pt modelId="{D1326358-9DA2-44FA-B697-22FFA07CB820}" type="pres">
      <dgm:prSet presAssocID="{BF2E1DB2-C4E5-4A83-A784-EDD9D10A4C80}" presName="rootComposite2" presStyleCnt="0"/>
      <dgm:spPr/>
    </dgm:pt>
    <dgm:pt modelId="{368389C4-009D-400D-B06F-4E87F1AF87E5}" type="pres">
      <dgm:prSet presAssocID="{BF2E1DB2-C4E5-4A83-A784-EDD9D10A4C80}" presName="rootText2" presStyleLbl="alignAcc1" presStyleIdx="0" presStyleCnt="0">
        <dgm:presLayoutVars>
          <dgm:chPref val="3"/>
        </dgm:presLayoutVars>
      </dgm:prSet>
      <dgm:spPr/>
    </dgm:pt>
    <dgm:pt modelId="{DA3C949B-CB98-4D08-A89B-17B396F3A80A}" type="pres">
      <dgm:prSet presAssocID="{BF2E1DB2-C4E5-4A83-A784-EDD9D10A4C80}" presName="topArc2" presStyleLbl="parChTrans1D1" presStyleIdx="12" presStyleCnt="14"/>
      <dgm:spPr/>
    </dgm:pt>
    <dgm:pt modelId="{216AE386-0E0A-410F-B69E-FAF5988E9AB5}" type="pres">
      <dgm:prSet presAssocID="{BF2E1DB2-C4E5-4A83-A784-EDD9D10A4C80}" presName="bottomArc2" presStyleLbl="parChTrans1D1" presStyleIdx="13" presStyleCnt="14"/>
      <dgm:spPr/>
    </dgm:pt>
    <dgm:pt modelId="{29112F38-AA0F-4C5B-93D0-287747E4B631}" type="pres">
      <dgm:prSet presAssocID="{BF2E1DB2-C4E5-4A83-A784-EDD9D10A4C80}" presName="topConnNode2" presStyleLbl="node2" presStyleIdx="0" presStyleCnt="0"/>
      <dgm:spPr/>
    </dgm:pt>
    <dgm:pt modelId="{771A6BB6-0672-45A6-B3EB-58AA23DFD251}" type="pres">
      <dgm:prSet presAssocID="{BF2E1DB2-C4E5-4A83-A784-EDD9D10A4C80}" presName="hierChild4" presStyleCnt="0"/>
      <dgm:spPr/>
    </dgm:pt>
    <dgm:pt modelId="{D39E9DEA-7F61-4B17-BF6D-7940F86C89C7}" type="pres">
      <dgm:prSet presAssocID="{BF2E1DB2-C4E5-4A83-A784-EDD9D10A4C80}" presName="hierChild5" presStyleCnt="0"/>
      <dgm:spPr/>
    </dgm:pt>
    <dgm:pt modelId="{AB4A8FA5-0458-421B-91FE-E2A99993BB36}" type="pres">
      <dgm:prSet presAssocID="{A4A08E05-594D-4EA8-BF14-D22CA0D9A556}" presName="hierChild3" presStyleCnt="0"/>
      <dgm:spPr/>
    </dgm:pt>
  </dgm:ptLst>
  <dgm:cxnLst>
    <dgm:cxn modelId="{A8CE1C02-B37D-4E59-B474-A068D47A076B}" type="presOf" srcId="{FC4ADDEB-53F7-44D3-B904-0F91B17B1834}" destId="{4C7E9F79-6FD2-4EBA-AD83-D75878B86B9A}" srcOrd="0" destOrd="0" presId="urn:microsoft.com/office/officeart/2008/layout/HalfCircleOrganizationChart"/>
    <dgm:cxn modelId="{206D7E04-B5D3-4F87-A5FB-884C68D5EF85}" type="presOf" srcId="{BF2E1DB2-C4E5-4A83-A784-EDD9D10A4C80}" destId="{368389C4-009D-400D-B06F-4E87F1AF87E5}" srcOrd="0" destOrd="0" presId="urn:microsoft.com/office/officeart/2008/layout/HalfCircleOrganizationChart"/>
    <dgm:cxn modelId="{A67D640E-717D-480E-B72C-4D8633430385}" type="presOf" srcId="{A4A08E05-594D-4EA8-BF14-D22CA0D9A556}" destId="{9A8D1040-EF4E-4524-8228-D974EA2B862C}" srcOrd="0" destOrd="0" presId="urn:microsoft.com/office/officeart/2008/layout/HalfCircleOrganizationChart"/>
    <dgm:cxn modelId="{CA893012-5634-4B10-BC4E-0A3C4803FCD6}" srcId="{A4A08E05-594D-4EA8-BF14-D22CA0D9A556}" destId="{1402C6D1-D867-405F-80A5-6A566E7B3F36}" srcOrd="0" destOrd="0" parTransId="{64E3AEF6-FBAB-4BCE-A3EF-6B1AD2EA6525}" sibTransId="{FB062290-7E39-4A67-9271-A810DA59C394}"/>
    <dgm:cxn modelId="{C1DA8C12-3182-4136-A748-EAF6B407141E}" type="presOf" srcId="{DEC5493C-2CC6-43FE-B1EC-CD77C3DE336B}" destId="{8F946B3E-148D-4ADC-A78E-5A95BC9D70A8}" srcOrd="0" destOrd="0" presId="urn:microsoft.com/office/officeart/2008/layout/HalfCircleOrganizationChart"/>
    <dgm:cxn modelId="{DBD9D614-E959-4A92-A9EF-EA491106C325}" type="presOf" srcId="{64E3AEF6-FBAB-4BCE-A3EF-6B1AD2EA6525}" destId="{2288E98B-F817-47EF-8D1A-F21DFA801624}" srcOrd="0" destOrd="0" presId="urn:microsoft.com/office/officeart/2008/layout/HalfCircleOrganizationChart"/>
    <dgm:cxn modelId="{EB0C5C19-AA33-4B41-8D93-6F8F2E1D82C0}" srcId="{A4A08E05-594D-4EA8-BF14-D22CA0D9A556}" destId="{253B5433-1846-45A9-99BF-81B33ACD7775}" srcOrd="3" destOrd="0" parTransId="{50F3B46A-A5F6-4CA4-B88C-500A45867128}" sibTransId="{7F0796BA-DA7D-4526-908A-8B3F14E8D54F}"/>
    <dgm:cxn modelId="{B804681B-AB17-4CCF-8179-966DCA521DAE}" srcId="{1402C6D1-D867-405F-80A5-6A566E7B3F36}" destId="{8DC52D18-FCAD-4D2A-A99A-020AE3B1C46F}" srcOrd="0" destOrd="0" parTransId="{DF2F4580-3A7F-4144-8EC2-7CC4E309FEEC}" sibTransId="{72D46F3C-F1B9-4352-9459-083509E9B1AF}"/>
    <dgm:cxn modelId="{F9482A1D-2E24-4728-8E22-28911E1888D3}" type="presOf" srcId="{BF2E1DB2-C4E5-4A83-A784-EDD9D10A4C80}" destId="{29112F38-AA0F-4C5B-93D0-287747E4B631}" srcOrd="1" destOrd="0" presId="urn:microsoft.com/office/officeart/2008/layout/HalfCircleOrganizationChart"/>
    <dgm:cxn modelId="{F793C12C-CCB3-4A2D-87E1-33E6D1BD41DB}" type="presOf" srcId="{8DC52D18-FCAD-4D2A-A99A-020AE3B1C46F}" destId="{80814162-3B78-4406-AEF2-F28A055CB390}" srcOrd="0" destOrd="0" presId="urn:microsoft.com/office/officeart/2008/layout/HalfCircleOrganizationChart"/>
    <dgm:cxn modelId="{9FABAD31-ACEC-4255-8015-E1826BEF92BF}" type="presOf" srcId="{88A48AE4-C40E-4B76-ACA7-E97364D4C681}" destId="{0DA6266C-2B19-4E36-8D0E-309CFA7F7322}" srcOrd="0" destOrd="0" presId="urn:microsoft.com/office/officeart/2008/layout/HalfCircleOrganizationChart"/>
    <dgm:cxn modelId="{03C0CC31-FAC5-454A-A767-EBCA4FA05BEC}" type="presOf" srcId="{253B5433-1846-45A9-99BF-81B33ACD7775}" destId="{9836355B-B334-4F6E-90E1-A15939849E10}" srcOrd="0" destOrd="0" presId="urn:microsoft.com/office/officeart/2008/layout/HalfCircleOrganizationChart"/>
    <dgm:cxn modelId="{42E61A44-6539-4214-8AF3-8929D0002AA2}" type="presOf" srcId="{1402C6D1-D867-405F-80A5-6A566E7B3F36}" destId="{8C33B5E4-F628-4E17-A6CA-5BE3A6859EC8}" srcOrd="0" destOrd="0" presId="urn:microsoft.com/office/officeart/2008/layout/HalfCircleOrganizationChart"/>
    <dgm:cxn modelId="{7C78195D-E72B-41CD-A66C-F3A728995F11}" type="presOf" srcId="{8DC52D18-FCAD-4D2A-A99A-020AE3B1C46F}" destId="{227695E2-8ABE-43AA-A594-50B1EE957761}" srcOrd="1" destOrd="0" presId="urn:microsoft.com/office/officeart/2008/layout/HalfCircleOrganizationChart"/>
    <dgm:cxn modelId="{C5BEA561-5845-4F3F-A0A5-391C785DD8F7}" type="presOf" srcId="{50F3B46A-A5F6-4CA4-B88C-500A45867128}" destId="{2CE8B568-895C-4248-BDF5-0B528CF607D2}" srcOrd="0" destOrd="0" presId="urn:microsoft.com/office/officeart/2008/layout/HalfCircleOrganizationChart"/>
    <dgm:cxn modelId="{59D87068-4AE7-4361-9443-5778C4E03245}" type="presOf" srcId="{1402C6D1-D867-405F-80A5-6A566E7B3F36}" destId="{6F971E9D-9B5F-4892-BF9A-005BCC1AEBED}" srcOrd="1" destOrd="0" presId="urn:microsoft.com/office/officeart/2008/layout/HalfCircleOrganizationChart"/>
    <dgm:cxn modelId="{FDB3E66E-3C49-4842-9DA0-C33A742C2126}" type="presOf" srcId="{253B5433-1846-45A9-99BF-81B33ACD7775}" destId="{39784B1D-1D51-47A2-89DB-7FA01DA2444D}" srcOrd="1" destOrd="0" presId="urn:microsoft.com/office/officeart/2008/layout/HalfCircleOrganizationChart"/>
    <dgm:cxn modelId="{047A8478-469C-453C-86F8-A5A0A5780774}" type="presOf" srcId="{1E6F6515-E037-4E07-B879-7BB102BB343C}" destId="{F35BDF4F-0B2D-416A-98A9-813AD2EC4F3A}" srcOrd="1" destOrd="0" presId="urn:microsoft.com/office/officeart/2008/layout/HalfCircleOrganizationChart"/>
    <dgm:cxn modelId="{4492DD7A-8354-475D-9138-A4783499A395}" type="presOf" srcId="{DF2F4580-3A7F-4144-8EC2-7CC4E309FEEC}" destId="{25799D35-3918-435C-B93A-07CF3D09B316}" srcOrd="0" destOrd="0" presId="urn:microsoft.com/office/officeart/2008/layout/HalfCircleOrganizationChart"/>
    <dgm:cxn modelId="{4C6D087D-4B76-4097-9427-B01E60F4EB66}" srcId="{A4A08E05-594D-4EA8-BF14-D22CA0D9A556}" destId="{DEC5493C-2CC6-43FE-B1EC-CD77C3DE336B}" srcOrd="2" destOrd="0" parTransId="{851F3143-7FA7-4CF7-A9A3-F5E3BF4833CB}" sibTransId="{1B83AE11-EFD0-477F-8994-0728CE5F9A99}"/>
    <dgm:cxn modelId="{6A6F6298-7DD6-4B1D-BAC4-CADA0BCC76F3}" type="presOf" srcId="{1E6F6515-E037-4E07-B879-7BB102BB343C}" destId="{41201808-F5BF-441B-A9D7-84BD0AF42ED6}" srcOrd="0" destOrd="0" presId="urn:microsoft.com/office/officeart/2008/layout/HalfCircleOrganizationChart"/>
    <dgm:cxn modelId="{C43526C3-8EB1-48E9-BE57-93C321916C80}" srcId="{A4A08E05-594D-4EA8-BF14-D22CA0D9A556}" destId="{1E6F6515-E037-4E07-B879-7BB102BB343C}" srcOrd="1" destOrd="0" parTransId="{FC4ADDEB-53F7-44D3-B904-0F91B17B1834}" sibTransId="{31EF3252-462F-4CE5-B21C-FE20047D930C}"/>
    <dgm:cxn modelId="{9E9BEAC6-897C-4792-A5F6-FF01D7B1F1F1}" type="presOf" srcId="{A4A08E05-594D-4EA8-BF14-D22CA0D9A556}" destId="{68C7D065-8AF3-466A-B872-A3F19F08C92F}" srcOrd="1" destOrd="0" presId="urn:microsoft.com/office/officeart/2008/layout/HalfCircleOrganizationChart"/>
    <dgm:cxn modelId="{289E9BD0-E177-4484-B423-7F912358DFC9}" srcId="{A4A08E05-594D-4EA8-BF14-D22CA0D9A556}" destId="{BF2E1DB2-C4E5-4A83-A784-EDD9D10A4C80}" srcOrd="4" destOrd="0" parTransId="{62D62134-9204-4271-A1BD-B2BD6FCEB628}" sibTransId="{4DC3EF47-7081-48BE-8D7D-F2FC77E85CE3}"/>
    <dgm:cxn modelId="{D59D5CDE-F643-4C2A-9C00-00C31629D5E2}" type="presOf" srcId="{DEC5493C-2CC6-43FE-B1EC-CD77C3DE336B}" destId="{5A0019BA-48A8-41D8-9B3D-B8D3D8B78DCA}" srcOrd="1" destOrd="0" presId="urn:microsoft.com/office/officeart/2008/layout/HalfCircleOrganizationChart"/>
    <dgm:cxn modelId="{4CDDC6E4-9190-4209-ABA5-B6C545DA1F21}" type="presOf" srcId="{851F3143-7FA7-4CF7-A9A3-F5E3BF4833CB}" destId="{5EAFA779-70C8-482C-9819-DA4C3F811992}" srcOrd="0" destOrd="0" presId="urn:microsoft.com/office/officeart/2008/layout/HalfCircleOrganizationChart"/>
    <dgm:cxn modelId="{BF8AA8EA-9145-425D-8071-796E545F8B7D}" type="presOf" srcId="{62D62134-9204-4271-A1BD-B2BD6FCEB628}" destId="{5A576919-F27E-4182-8C60-20D6D5D66412}" srcOrd="0" destOrd="0" presId="urn:microsoft.com/office/officeart/2008/layout/HalfCircleOrganizationChart"/>
    <dgm:cxn modelId="{29C2BBF8-9C2F-4FEC-8CE1-78869F7FA664}" srcId="{88A48AE4-C40E-4B76-ACA7-E97364D4C681}" destId="{A4A08E05-594D-4EA8-BF14-D22CA0D9A556}" srcOrd="0" destOrd="0" parTransId="{BA082A7A-39F6-431A-9573-8CB08A2E0505}" sibTransId="{ED656364-F46C-433F-A218-BCC5C14ECB37}"/>
    <dgm:cxn modelId="{A602003E-840E-48BB-B9D3-FD13986587A4}" type="presParOf" srcId="{0DA6266C-2B19-4E36-8D0E-309CFA7F7322}" destId="{5FB1B93D-05DB-45F2-86A2-0C582DF750A5}" srcOrd="0" destOrd="0" presId="urn:microsoft.com/office/officeart/2008/layout/HalfCircleOrganizationChart"/>
    <dgm:cxn modelId="{B98F12C5-1BE6-400C-A98F-6CF214BC8BC5}" type="presParOf" srcId="{5FB1B93D-05DB-45F2-86A2-0C582DF750A5}" destId="{F2BBB20F-49BF-4E29-A9E5-70CE4FE0D723}" srcOrd="0" destOrd="0" presId="urn:microsoft.com/office/officeart/2008/layout/HalfCircleOrganizationChart"/>
    <dgm:cxn modelId="{7DFA15CF-77C6-49A2-A11A-7782F93F271A}" type="presParOf" srcId="{F2BBB20F-49BF-4E29-A9E5-70CE4FE0D723}" destId="{9A8D1040-EF4E-4524-8228-D974EA2B862C}" srcOrd="0" destOrd="0" presId="urn:microsoft.com/office/officeart/2008/layout/HalfCircleOrganizationChart"/>
    <dgm:cxn modelId="{E5D0713F-33E1-4698-A227-E3EC3968654B}" type="presParOf" srcId="{F2BBB20F-49BF-4E29-A9E5-70CE4FE0D723}" destId="{6501C39C-7FD4-430E-AB68-20E5AB3E708E}" srcOrd="1" destOrd="0" presId="urn:microsoft.com/office/officeart/2008/layout/HalfCircleOrganizationChart"/>
    <dgm:cxn modelId="{581208AD-FAEC-401B-8EE6-4256D62BE39E}" type="presParOf" srcId="{F2BBB20F-49BF-4E29-A9E5-70CE4FE0D723}" destId="{6A0A6268-E416-488E-B33A-23F7D4C9A3F6}" srcOrd="2" destOrd="0" presId="urn:microsoft.com/office/officeart/2008/layout/HalfCircleOrganizationChart"/>
    <dgm:cxn modelId="{126CCBE3-1C2D-4FAD-8ACE-83F518B84C75}" type="presParOf" srcId="{F2BBB20F-49BF-4E29-A9E5-70CE4FE0D723}" destId="{68C7D065-8AF3-466A-B872-A3F19F08C92F}" srcOrd="3" destOrd="0" presId="urn:microsoft.com/office/officeart/2008/layout/HalfCircleOrganizationChart"/>
    <dgm:cxn modelId="{D6F7EF6F-D31A-4FEC-9841-391C049D0CE1}" type="presParOf" srcId="{5FB1B93D-05DB-45F2-86A2-0C582DF750A5}" destId="{166381FF-0B98-4705-80C0-81D8A27549D8}" srcOrd="1" destOrd="0" presId="urn:microsoft.com/office/officeart/2008/layout/HalfCircleOrganizationChart"/>
    <dgm:cxn modelId="{2B81221D-BA8A-483E-A319-33DA8866F9BB}" type="presParOf" srcId="{166381FF-0B98-4705-80C0-81D8A27549D8}" destId="{2288E98B-F817-47EF-8D1A-F21DFA801624}" srcOrd="0" destOrd="0" presId="urn:microsoft.com/office/officeart/2008/layout/HalfCircleOrganizationChart"/>
    <dgm:cxn modelId="{EC482842-488F-48BB-B0AA-8587CD32CD5B}" type="presParOf" srcId="{166381FF-0B98-4705-80C0-81D8A27549D8}" destId="{9ACE88C1-DFA0-4521-A18A-070A4DFEE689}" srcOrd="1" destOrd="0" presId="urn:microsoft.com/office/officeart/2008/layout/HalfCircleOrganizationChart"/>
    <dgm:cxn modelId="{ED039D79-D978-46E2-BC50-AA87E35F2E96}" type="presParOf" srcId="{9ACE88C1-DFA0-4521-A18A-070A4DFEE689}" destId="{232D7DD2-7D85-4F4C-8105-B5CA89ADC680}" srcOrd="0" destOrd="0" presId="urn:microsoft.com/office/officeart/2008/layout/HalfCircleOrganizationChart"/>
    <dgm:cxn modelId="{3D22741C-FDC5-4146-BA74-265CD462F22C}" type="presParOf" srcId="{232D7DD2-7D85-4F4C-8105-B5CA89ADC680}" destId="{8C33B5E4-F628-4E17-A6CA-5BE3A6859EC8}" srcOrd="0" destOrd="0" presId="urn:microsoft.com/office/officeart/2008/layout/HalfCircleOrganizationChart"/>
    <dgm:cxn modelId="{0D6FFC3B-DE46-4F78-9E84-CE3D9FB2BD4E}" type="presParOf" srcId="{232D7DD2-7D85-4F4C-8105-B5CA89ADC680}" destId="{362252CA-2489-4953-A1E5-81DD8BB79A6E}" srcOrd="1" destOrd="0" presId="urn:microsoft.com/office/officeart/2008/layout/HalfCircleOrganizationChart"/>
    <dgm:cxn modelId="{9D541241-35BA-4154-9A1F-748729329A3E}" type="presParOf" srcId="{232D7DD2-7D85-4F4C-8105-B5CA89ADC680}" destId="{4877B6EF-95B7-4E89-8865-4B8B1D8B4126}" srcOrd="2" destOrd="0" presId="urn:microsoft.com/office/officeart/2008/layout/HalfCircleOrganizationChart"/>
    <dgm:cxn modelId="{D1CD2816-9B9A-464F-9C1E-2CD29D45074C}" type="presParOf" srcId="{232D7DD2-7D85-4F4C-8105-B5CA89ADC680}" destId="{6F971E9D-9B5F-4892-BF9A-005BCC1AEBED}" srcOrd="3" destOrd="0" presId="urn:microsoft.com/office/officeart/2008/layout/HalfCircleOrganizationChart"/>
    <dgm:cxn modelId="{BC5570B4-6D16-4666-B267-E34A130CD541}" type="presParOf" srcId="{9ACE88C1-DFA0-4521-A18A-070A4DFEE689}" destId="{5CD0C854-5600-45A0-BDFD-D57BB6DE0F74}" srcOrd="1" destOrd="0" presId="urn:microsoft.com/office/officeart/2008/layout/HalfCircleOrganizationChart"/>
    <dgm:cxn modelId="{CE38FDE2-8220-4640-BC8C-F7ECEC6A6AB6}" type="presParOf" srcId="{5CD0C854-5600-45A0-BDFD-D57BB6DE0F74}" destId="{25799D35-3918-435C-B93A-07CF3D09B316}" srcOrd="0" destOrd="0" presId="urn:microsoft.com/office/officeart/2008/layout/HalfCircleOrganizationChart"/>
    <dgm:cxn modelId="{A7CE5A5D-E111-4BFA-B527-98E77B74F612}" type="presParOf" srcId="{5CD0C854-5600-45A0-BDFD-D57BB6DE0F74}" destId="{D5040EAF-6112-4D5F-A192-D374A86E8CEC}" srcOrd="1" destOrd="0" presId="urn:microsoft.com/office/officeart/2008/layout/HalfCircleOrganizationChart"/>
    <dgm:cxn modelId="{25359904-88D6-431B-B34F-42782E64009B}" type="presParOf" srcId="{D5040EAF-6112-4D5F-A192-D374A86E8CEC}" destId="{5912A299-5DC3-4A18-BF45-EC649F680313}" srcOrd="0" destOrd="0" presId="urn:microsoft.com/office/officeart/2008/layout/HalfCircleOrganizationChart"/>
    <dgm:cxn modelId="{8009667D-BF1B-4862-9FD5-8DE23D0BBFBD}" type="presParOf" srcId="{5912A299-5DC3-4A18-BF45-EC649F680313}" destId="{80814162-3B78-4406-AEF2-F28A055CB390}" srcOrd="0" destOrd="0" presId="urn:microsoft.com/office/officeart/2008/layout/HalfCircleOrganizationChart"/>
    <dgm:cxn modelId="{DEE67402-FB15-437A-B705-6AABBC18ADEE}" type="presParOf" srcId="{5912A299-5DC3-4A18-BF45-EC649F680313}" destId="{7AAF8C40-9A55-4CD2-8612-A85E3D71240F}" srcOrd="1" destOrd="0" presId="urn:microsoft.com/office/officeart/2008/layout/HalfCircleOrganizationChart"/>
    <dgm:cxn modelId="{91DD178A-570C-4683-A5E7-95A2617E95A2}" type="presParOf" srcId="{5912A299-5DC3-4A18-BF45-EC649F680313}" destId="{CE745D62-8B4A-42E0-A329-3F41D465AFF7}" srcOrd="2" destOrd="0" presId="urn:microsoft.com/office/officeart/2008/layout/HalfCircleOrganizationChart"/>
    <dgm:cxn modelId="{25CFCF9E-73E9-4615-85CB-A8DB2E7612AA}" type="presParOf" srcId="{5912A299-5DC3-4A18-BF45-EC649F680313}" destId="{227695E2-8ABE-43AA-A594-50B1EE957761}" srcOrd="3" destOrd="0" presId="urn:microsoft.com/office/officeart/2008/layout/HalfCircleOrganizationChart"/>
    <dgm:cxn modelId="{3C0897CF-8A00-4334-814F-0A91AA2B3AA5}" type="presParOf" srcId="{D5040EAF-6112-4D5F-A192-D374A86E8CEC}" destId="{2817F994-EE2E-44E0-BD85-006ECE876D8B}" srcOrd="1" destOrd="0" presId="urn:microsoft.com/office/officeart/2008/layout/HalfCircleOrganizationChart"/>
    <dgm:cxn modelId="{5B141D83-2544-4676-861C-4C24D4CE3C4E}" type="presParOf" srcId="{D5040EAF-6112-4D5F-A192-D374A86E8CEC}" destId="{1CBBFB54-EF32-4805-BDB0-953A16346AEB}" srcOrd="2" destOrd="0" presId="urn:microsoft.com/office/officeart/2008/layout/HalfCircleOrganizationChart"/>
    <dgm:cxn modelId="{903865DE-08B4-4D23-BF52-2B1CCEBAFB77}" type="presParOf" srcId="{9ACE88C1-DFA0-4521-A18A-070A4DFEE689}" destId="{0F252BE7-7B92-498E-BAC6-ADDB2EB5D450}" srcOrd="2" destOrd="0" presId="urn:microsoft.com/office/officeart/2008/layout/HalfCircleOrganizationChart"/>
    <dgm:cxn modelId="{C70C0E7E-4235-4FD2-9C33-5E6D121491A8}" type="presParOf" srcId="{166381FF-0B98-4705-80C0-81D8A27549D8}" destId="{4C7E9F79-6FD2-4EBA-AD83-D75878B86B9A}" srcOrd="2" destOrd="0" presId="urn:microsoft.com/office/officeart/2008/layout/HalfCircleOrganizationChart"/>
    <dgm:cxn modelId="{17A34047-E5F3-4FB5-9434-08B3D4B26AAA}" type="presParOf" srcId="{166381FF-0B98-4705-80C0-81D8A27549D8}" destId="{E73BFF66-8737-417D-8D5A-9510DA08D571}" srcOrd="3" destOrd="0" presId="urn:microsoft.com/office/officeart/2008/layout/HalfCircleOrganizationChart"/>
    <dgm:cxn modelId="{E9A37907-594B-450D-A7FD-86B30E2FD97C}" type="presParOf" srcId="{E73BFF66-8737-417D-8D5A-9510DA08D571}" destId="{B2B54EA7-0D00-4D51-A746-543284838831}" srcOrd="0" destOrd="0" presId="urn:microsoft.com/office/officeart/2008/layout/HalfCircleOrganizationChart"/>
    <dgm:cxn modelId="{E72C99FA-9FBD-4103-864B-4375160D388C}" type="presParOf" srcId="{B2B54EA7-0D00-4D51-A746-543284838831}" destId="{41201808-F5BF-441B-A9D7-84BD0AF42ED6}" srcOrd="0" destOrd="0" presId="urn:microsoft.com/office/officeart/2008/layout/HalfCircleOrganizationChart"/>
    <dgm:cxn modelId="{FC75EBAC-8BA2-42E4-BA80-A016E12C6110}" type="presParOf" srcId="{B2B54EA7-0D00-4D51-A746-543284838831}" destId="{33E2D309-FDD8-4887-9EB3-8FF955A58527}" srcOrd="1" destOrd="0" presId="urn:microsoft.com/office/officeart/2008/layout/HalfCircleOrganizationChart"/>
    <dgm:cxn modelId="{086F3D25-5D38-438E-B9F5-E4772BAFBB10}" type="presParOf" srcId="{B2B54EA7-0D00-4D51-A746-543284838831}" destId="{21216B12-5056-437E-9289-2086D3680114}" srcOrd="2" destOrd="0" presId="urn:microsoft.com/office/officeart/2008/layout/HalfCircleOrganizationChart"/>
    <dgm:cxn modelId="{2150BA9A-DF25-4942-8FB5-6E86AF0DF67E}" type="presParOf" srcId="{B2B54EA7-0D00-4D51-A746-543284838831}" destId="{F35BDF4F-0B2D-416A-98A9-813AD2EC4F3A}" srcOrd="3" destOrd="0" presId="urn:microsoft.com/office/officeart/2008/layout/HalfCircleOrganizationChart"/>
    <dgm:cxn modelId="{578C402B-60D8-42C5-B1E3-B2E365326C4E}" type="presParOf" srcId="{E73BFF66-8737-417D-8D5A-9510DA08D571}" destId="{08EC2707-9D80-4330-9B3D-CFC2B3C46C52}" srcOrd="1" destOrd="0" presId="urn:microsoft.com/office/officeart/2008/layout/HalfCircleOrganizationChart"/>
    <dgm:cxn modelId="{78D0C3DF-BD54-4A33-B6A1-6B3FB1DBC71F}" type="presParOf" srcId="{E73BFF66-8737-417D-8D5A-9510DA08D571}" destId="{DD0CF531-385F-4A1B-B7ED-187347BD533D}" srcOrd="2" destOrd="0" presId="urn:microsoft.com/office/officeart/2008/layout/HalfCircleOrganizationChart"/>
    <dgm:cxn modelId="{C710E172-7A91-441D-9A5B-22712E18C7BD}" type="presParOf" srcId="{166381FF-0B98-4705-80C0-81D8A27549D8}" destId="{5EAFA779-70C8-482C-9819-DA4C3F811992}" srcOrd="4" destOrd="0" presId="urn:microsoft.com/office/officeart/2008/layout/HalfCircleOrganizationChart"/>
    <dgm:cxn modelId="{6864B6CD-5D76-428E-84E9-5161408AF30F}" type="presParOf" srcId="{166381FF-0B98-4705-80C0-81D8A27549D8}" destId="{F83D75CB-A373-4BCD-9FFE-1193332CF0CC}" srcOrd="5" destOrd="0" presId="urn:microsoft.com/office/officeart/2008/layout/HalfCircleOrganizationChart"/>
    <dgm:cxn modelId="{BBCBFCA6-93E6-49C8-A892-041EC90B44C0}" type="presParOf" srcId="{F83D75CB-A373-4BCD-9FFE-1193332CF0CC}" destId="{A7129ED9-F3BE-49D4-B71B-A04768459A6F}" srcOrd="0" destOrd="0" presId="urn:microsoft.com/office/officeart/2008/layout/HalfCircleOrganizationChart"/>
    <dgm:cxn modelId="{2AD294EB-C0C0-4CC7-AEAD-18D4566CC418}" type="presParOf" srcId="{A7129ED9-F3BE-49D4-B71B-A04768459A6F}" destId="{8F946B3E-148D-4ADC-A78E-5A95BC9D70A8}" srcOrd="0" destOrd="0" presId="urn:microsoft.com/office/officeart/2008/layout/HalfCircleOrganizationChart"/>
    <dgm:cxn modelId="{C5C7C719-1CE8-49B3-A17A-01F0C12CE11B}" type="presParOf" srcId="{A7129ED9-F3BE-49D4-B71B-A04768459A6F}" destId="{8CF635B8-FA91-45F5-96AF-DCE540D6714C}" srcOrd="1" destOrd="0" presId="urn:microsoft.com/office/officeart/2008/layout/HalfCircleOrganizationChart"/>
    <dgm:cxn modelId="{19CD91F6-EAA7-4CC6-9FBA-9CB148CB14C2}" type="presParOf" srcId="{A7129ED9-F3BE-49D4-B71B-A04768459A6F}" destId="{F301E882-AD38-4083-8524-6627F12D0CEF}" srcOrd="2" destOrd="0" presId="urn:microsoft.com/office/officeart/2008/layout/HalfCircleOrganizationChart"/>
    <dgm:cxn modelId="{E977EFE9-4205-4153-A846-F0B388E14501}" type="presParOf" srcId="{A7129ED9-F3BE-49D4-B71B-A04768459A6F}" destId="{5A0019BA-48A8-41D8-9B3D-B8D3D8B78DCA}" srcOrd="3" destOrd="0" presId="urn:microsoft.com/office/officeart/2008/layout/HalfCircleOrganizationChart"/>
    <dgm:cxn modelId="{90C3D309-CD74-4DEB-AC36-3B87076C75C7}" type="presParOf" srcId="{F83D75CB-A373-4BCD-9FFE-1193332CF0CC}" destId="{BCE38CCD-54F2-443C-AE44-86980BBAC9A5}" srcOrd="1" destOrd="0" presId="urn:microsoft.com/office/officeart/2008/layout/HalfCircleOrganizationChart"/>
    <dgm:cxn modelId="{3E4147E0-5740-44E7-A85A-5A6877AE7260}" type="presParOf" srcId="{F83D75CB-A373-4BCD-9FFE-1193332CF0CC}" destId="{0FD19558-03E3-43FE-BB60-32545623E713}" srcOrd="2" destOrd="0" presId="urn:microsoft.com/office/officeart/2008/layout/HalfCircleOrganizationChart"/>
    <dgm:cxn modelId="{F72A8AF2-78DF-4028-B1A6-C84A0E8F8466}" type="presParOf" srcId="{166381FF-0B98-4705-80C0-81D8A27549D8}" destId="{2CE8B568-895C-4248-BDF5-0B528CF607D2}" srcOrd="6" destOrd="0" presId="urn:microsoft.com/office/officeart/2008/layout/HalfCircleOrganizationChart"/>
    <dgm:cxn modelId="{1516CE50-9F13-4D06-9568-B4504C814E46}" type="presParOf" srcId="{166381FF-0B98-4705-80C0-81D8A27549D8}" destId="{CE85B93F-228B-40F1-9BE5-BFD4F2C2F26A}" srcOrd="7" destOrd="0" presId="urn:microsoft.com/office/officeart/2008/layout/HalfCircleOrganizationChart"/>
    <dgm:cxn modelId="{37EB5117-AC6E-47F7-A030-B0A512639510}" type="presParOf" srcId="{CE85B93F-228B-40F1-9BE5-BFD4F2C2F26A}" destId="{8DACFE32-32A5-4863-8982-9490D2A981EE}" srcOrd="0" destOrd="0" presId="urn:microsoft.com/office/officeart/2008/layout/HalfCircleOrganizationChart"/>
    <dgm:cxn modelId="{226311DB-B7B4-4ACB-8776-DF7F8D88F4A1}" type="presParOf" srcId="{8DACFE32-32A5-4863-8982-9490D2A981EE}" destId="{9836355B-B334-4F6E-90E1-A15939849E10}" srcOrd="0" destOrd="0" presId="urn:microsoft.com/office/officeart/2008/layout/HalfCircleOrganizationChart"/>
    <dgm:cxn modelId="{60F95FFD-AC0B-457B-8C59-BC47B1170186}" type="presParOf" srcId="{8DACFE32-32A5-4863-8982-9490D2A981EE}" destId="{6A3B357B-CC60-49ED-9523-CB3E498D72B2}" srcOrd="1" destOrd="0" presId="urn:microsoft.com/office/officeart/2008/layout/HalfCircleOrganizationChart"/>
    <dgm:cxn modelId="{9328F92E-9455-43CA-AC84-B4980BCAFE1E}" type="presParOf" srcId="{8DACFE32-32A5-4863-8982-9490D2A981EE}" destId="{66DCD322-D52B-450F-A63A-92F5ECF64F70}" srcOrd="2" destOrd="0" presId="urn:microsoft.com/office/officeart/2008/layout/HalfCircleOrganizationChart"/>
    <dgm:cxn modelId="{7EA41EEE-4DEE-4B8D-9A2E-E08A89205A2F}" type="presParOf" srcId="{8DACFE32-32A5-4863-8982-9490D2A981EE}" destId="{39784B1D-1D51-47A2-89DB-7FA01DA2444D}" srcOrd="3" destOrd="0" presId="urn:microsoft.com/office/officeart/2008/layout/HalfCircleOrganizationChart"/>
    <dgm:cxn modelId="{792EB63F-A9E2-406B-88C8-EECF72B7ADE8}" type="presParOf" srcId="{CE85B93F-228B-40F1-9BE5-BFD4F2C2F26A}" destId="{C2C80EB0-1C46-4003-873E-064443A3DF53}" srcOrd="1" destOrd="0" presId="urn:microsoft.com/office/officeart/2008/layout/HalfCircleOrganizationChart"/>
    <dgm:cxn modelId="{4564E5C7-5CBE-4D52-8D1E-74323BC599B1}" type="presParOf" srcId="{CE85B93F-228B-40F1-9BE5-BFD4F2C2F26A}" destId="{4A23E4A9-297D-4294-8DC9-E27217144B7A}" srcOrd="2" destOrd="0" presId="urn:microsoft.com/office/officeart/2008/layout/HalfCircleOrganizationChart"/>
    <dgm:cxn modelId="{D72C74BA-A55D-4CCE-A9E0-9159ABD72A77}" type="presParOf" srcId="{166381FF-0B98-4705-80C0-81D8A27549D8}" destId="{5A576919-F27E-4182-8C60-20D6D5D66412}" srcOrd="8" destOrd="0" presId="urn:microsoft.com/office/officeart/2008/layout/HalfCircleOrganizationChart"/>
    <dgm:cxn modelId="{5E544058-9B2C-4AB0-94B9-6783300A2606}" type="presParOf" srcId="{166381FF-0B98-4705-80C0-81D8A27549D8}" destId="{DA154170-E7C3-416C-BA4C-AFB43D84C361}" srcOrd="9" destOrd="0" presId="urn:microsoft.com/office/officeart/2008/layout/HalfCircleOrganizationChart"/>
    <dgm:cxn modelId="{FADF7A85-856B-475B-8BE6-228251830F6A}" type="presParOf" srcId="{DA154170-E7C3-416C-BA4C-AFB43D84C361}" destId="{D1326358-9DA2-44FA-B697-22FFA07CB820}" srcOrd="0" destOrd="0" presId="urn:microsoft.com/office/officeart/2008/layout/HalfCircleOrganizationChart"/>
    <dgm:cxn modelId="{AE291B75-6808-4A32-A92D-8E3546538053}" type="presParOf" srcId="{D1326358-9DA2-44FA-B697-22FFA07CB820}" destId="{368389C4-009D-400D-B06F-4E87F1AF87E5}" srcOrd="0" destOrd="0" presId="urn:microsoft.com/office/officeart/2008/layout/HalfCircleOrganizationChart"/>
    <dgm:cxn modelId="{29D743A9-57CB-43BA-B62E-A7D382341A4F}" type="presParOf" srcId="{D1326358-9DA2-44FA-B697-22FFA07CB820}" destId="{DA3C949B-CB98-4D08-A89B-17B396F3A80A}" srcOrd="1" destOrd="0" presId="urn:microsoft.com/office/officeart/2008/layout/HalfCircleOrganizationChart"/>
    <dgm:cxn modelId="{63B38F29-BD48-4697-AC83-5BB7C02B37CD}" type="presParOf" srcId="{D1326358-9DA2-44FA-B697-22FFA07CB820}" destId="{216AE386-0E0A-410F-B69E-FAF5988E9AB5}" srcOrd="2" destOrd="0" presId="urn:microsoft.com/office/officeart/2008/layout/HalfCircleOrganizationChart"/>
    <dgm:cxn modelId="{0EE617DC-831A-4CBB-AB8B-3FD5F6430DE7}" type="presParOf" srcId="{D1326358-9DA2-44FA-B697-22FFA07CB820}" destId="{29112F38-AA0F-4C5B-93D0-287747E4B631}" srcOrd="3" destOrd="0" presId="urn:microsoft.com/office/officeart/2008/layout/HalfCircleOrganizationChart"/>
    <dgm:cxn modelId="{F482F14B-E2A0-456F-A76E-48A1F2919526}" type="presParOf" srcId="{DA154170-E7C3-416C-BA4C-AFB43D84C361}" destId="{771A6BB6-0672-45A6-B3EB-58AA23DFD251}" srcOrd="1" destOrd="0" presId="urn:microsoft.com/office/officeart/2008/layout/HalfCircleOrganizationChart"/>
    <dgm:cxn modelId="{53211645-AF61-4E09-A64C-E8773CE85CDA}" type="presParOf" srcId="{DA154170-E7C3-416C-BA4C-AFB43D84C361}" destId="{D39E9DEA-7F61-4B17-BF6D-7940F86C89C7}" srcOrd="2" destOrd="0" presId="urn:microsoft.com/office/officeart/2008/layout/HalfCircleOrganizationChart"/>
    <dgm:cxn modelId="{B34EA964-AB16-48D3-B885-3BD4AEED885F}" type="presParOf" srcId="{5FB1B93D-05DB-45F2-86A2-0C582DF750A5}" destId="{AB4A8FA5-0458-421B-91FE-E2A99993BB36}"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ADB82-8BED-4F52-B782-4BD78456FF8F}">
      <dsp:nvSpPr>
        <dsp:cNvPr id="0" name=""/>
        <dsp:cNvSpPr/>
      </dsp:nvSpPr>
      <dsp:spPr>
        <a:xfrm>
          <a:off x="404102" y="866144"/>
          <a:ext cx="3787400" cy="55075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Viet Nam National University, Ho Chi Minh City</a:t>
          </a:r>
          <a:endParaRPr lang="en-US" sz="1300" b="1" i="0" kern="1200" dirty="0">
            <a:latin typeface="Times New Roman" panose="02020603050405020304" pitchFamily="18" charset="0"/>
            <a:cs typeface="Times New Roman" panose="02020603050405020304" pitchFamily="18" charset="0"/>
          </a:endParaRPr>
        </a:p>
      </dsp:txBody>
      <dsp:txXfrm>
        <a:off x="420233" y="882275"/>
        <a:ext cx="3755138" cy="518488"/>
      </dsp:txXfrm>
    </dsp:sp>
    <dsp:sp modelId="{FF783C87-84A7-4BF4-93F0-A01A2712EA77}">
      <dsp:nvSpPr>
        <dsp:cNvPr id="0" name=""/>
        <dsp:cNvSpPr/>
      </dsp:nvSpPr>
      <dsp:spPr>
        <a:xfrm>
          <a:off x="417399" y="1416895"/>
          <a:ext cx="1880403" cy="220300"/>
        </a:xfrm>
        <a:custGeom>
          <a:avLst/>
          <a:gdLst/>
          <a:ahLst/>
          <a:cxnLst/>
          <a:rect l="0" t="0" r="0" b="0"/>
          <a:pathLst>
            <a:path>
              <a:moveTo>
                <a:pt x="1880403" y="0"/>
              </a:moveTo>
              <a:lnTo>
                <a:pt x="1880403" y="110150"/>
              </a:lnTo>
              <a:lnTo>
                <a:pt x="0" y="110150"/>
              </a:lnTo>
              <a:lnTo>
                <a:pt x="0" y="22030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CF04995-5789-415F-AC0B-D811FF388CD2}">
      <dsp:nvSpPr>
        <dsp:cNvPr id="0" name=""/>
        <dsp:cNvSpPr/>
      </dsp:nvSpPr>
      <dsp:spPr>
        <a:xfrm>
          <a:off x="4336" y="1637196"/>
          <a:ext cx="826126" cy="55075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University of Technology</a:t>
          </a:r>
          <a:endParaRPr lang="en-US" sz="1200" kern="1200" dirty="0">
            <a:latin typeface="Times New Roman" panose="02020603050405020304" pitchFamily="18" charset="0"/>
            <a:cs typeface="Times New Roman" panose="02020603050405020304" pitchFamily="18" charset="0"/>
          </a:endParaRPr>
        </a:p>
      </dsp:txBody>
      <dsp:txXfrm>
        <a:off x="20467" y="1653327"/>
        <a:ext cx="793864" cy="518488"/>
      </dsp:txXfrm>
    </dsp:sp>
    <dsp:sp modelId="{3ED70D75-A323-4B57-B6D7-6CA842420CBB}">
      <dsp:nvSpPr>
        <dsp:cNvPr id="0" name=""/>
        <dsp:cNvSpPr/>
      </dsp:nvSpPr>
      <dsp:spPr>
        <a:xfrm>
          <a:off x="1597818" y="1416895"/>
          <a:ext cx="699985" cy="220300"/>
        </a:xfrm>
        <a:custGeom>
          <a:avLst/>
          <a:gdLst/>
          <a:ahLst/>
          <a:cxnLst/>
          <a:rect l="0" t="0" r="0" b="0"/>
          <a:pathLst>
            <a:path>
              <a:moveTo>
                <a:pt x="699985" y="0"/>
              </a:moveTo>
              <a:lnTo>
                <a:pt x="699985" y="110150"/>
              </a:lnTo>
              <a:lnTo>
                <a:pt x="0" y="110150"/>
              </a:lnTo>
              <a:lnTo>
                <a:pt x="0" y="22030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81CBF71-87E0-469B-BC57-BC93C4A7A77C}">
      <dsp:nvSpPr>
        <dsp:cNvPr id="0" name=""/>
        <dsp:cNvSpPr/>
      </dsp:nvSpPr>
      <dsp:spPr>
        <a:xfrm>
          <a:off x="1078300" y="1637196"/>
          <a:ext cx="1039035" cy="653675"/>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University of Social Sciences and Humanities</a:t>
          </a:r>
          <a:endParaRPr lang="en-US" sz="1200" b="0" kern="1200" dirty="0">
            <a:latin typeface="Times New Roman" panose="02020603050405020304" pitchFamily="18" charset="0"/>
            <a:cs typeface="Times New Roman" panose="02020603050405020304" pitchFamily="18" charset="0"/>
          </a:endParaRPr>
        </a:p>
      </dsp:txBody>
      <dsp:txXfrm>
        <a:off x="1097445" y="1656341"/>
        <a:ext cx="1000745" cy="615385"/>
      </dsp:txXfrm>
    </dsp:sp>
    <dsp:sp modelId="{2878FE1C-7A61-4E47-9E6C-8DDC5A8E0B73}">
      <dsp:nvSpPr>
        <dsp:cNvPr id="0" name=""/>
        <dsp:cNvSpPr/>
      </dsp:nvSpPr>
      <dsp:spPr>
        <a:xfrm>
          <a:off x="2297803" y="1416895"/>
          <a:ext cx="480433" cy="220300"/>
        </a:xfrm>
        <a:custGeom>
          <a:avLst/>
          <a:gdLst/>
          <a:ahLst/>
          <a:cxnLst/>
          <a:rect l="0" t="0" r="0" b="0"/>
          <a:pathLst>
            <a:path>
              <a:moveTo>
                <a:pt x="0" y="0"/>
              </a:moveTo>
              <a:lnTo>
                <a:pt x="0" y="110150"/>
              </a:lnTo>
              <a:lnTo>
                <a:pt x="480433" y="110150"/>
              </a:lnTo>
              <a:lnTo>
                <a:pt x="480433" y="22030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9523F0-C4BF-421B-84B5-30F61CE0CC7C}">
      <dsp:nvSpPr>
        <dsp:cNvPr id="0" name=""/>
        <dsp:cNvSpPr/>
      </dsp:nvSpPr>
      <dsp:spPr>
        <a:xfrm>
          <a:off x="2365174" y="1637196"/>
          <a:ext cx="826126" cy="55075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a:t>
          </a:r>
        </a:p>
      </dsp:txBody>
      <dsp:txXfrm>
        <a:off x="2381305" y="1653327"/>
        <a:ext cx="793864" cy="518488"/>
      </dsp:txXfrm>
    </dsp:sp>
    <dsp:sp modelId="{6BE1D6CB-854A-4A78-B8D1-D87252FA747B}">
      <dsp:nvSpPr>
        <dsp:cNvPr id="0" name=""/>
        <dsp:cNvSpPr/>
      </dsp:nvSpPr>
      <dsp:spPr>
        <a:xfrm>
          <a:off x="2297803" y="1416895"/>
          <a:ext cx="1717400" cy="220300"/>
        </a:xfrm>
        <a:custGeom>
          <a:avLst/>
          <a:gdLst/>
          <a:ahLst/>
          <a:cxnLst/>
          <a:rect l="0" t="0" r="0" b="0"/>
          <a:pathLst>
            <a:path>
              <a:moveTo>
                <a:pt x="0" y="0"/>
              </a:moveTo>
              <a:lnTo>
                <a:pt x="0" y="110150"/>
              </a:lnTo>
              <a:lnTo>
                <a:pt x="1717400" y="110150"/>
              </a:lnTo>
              <a:lnTo>
                <a:pt x="1717400" y="220300"/>
              </a:lnTo>
            </a:path>
          </a:pathLst>
        </a:cu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E1B944C-3120-4771-8C56-1AD34248ED0E}">
      <dsp:nvSpPr>
        <dsp:cNvPr id="0" name=""/>
        <dsp:cNvSpPr/>
      </dsp:nvSpPr>
      <dsp:spPr>
        <a:xfrm>
          <a:off x="3439138" y="1637196"/>
          <a:ext cx="1152132" cy="508243"/>
        </a:xfrm>
        <a:prstGeom prst="roundRect">
          <a:avLst>
            <a:gd name="adj" fmla="val 10000"/>
          </a:avLst>
        </a:prstGeom>
        <a:solidFill>
          <a:schemeClr val="tx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University of Sciences </a:t>
          </a:r>
        </a:p>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(9 Faculties)</a:t>
          </a:r>
        </a:p>
      </dsp:txBody>
      <dsp:txXfrm>
        <a:off x="3454024" y="1652082"/>
        <a:ext cx="1122360" cy="478471"/>
      </dsp:txXfrm>
    </dsp:sp>
    <dsp:sp modelId="{E9B11FE8-4DF5-4B9C-8FA8-17B1C5363A00}">
      <dsp:nvSpPr>
        <dsp:cNvPr id="0" name=""/>
        <dsp:cNvSpPr/>
      </dsp:nvSpPr>
      <dsp:spPr>
        <a:xfrm>
          <a:off x="2077479" y="2145440"/>
          <a:ext cx="1937724" cy="220300"/>
        </a:xfrm>
        <a:custGeom>
          <a:avLst/>
          <a:gdLst/>
          <a:ahLst/>
          <a:cxnLst/>
          <a:rect l="0" t="0" r="0" b="0"/>
          <a:pathLst>
            <a:path>
              <a:moveTo>
                <a:pt x="1937724" y="0"/>
              </a:moveTo>
              <a:lnTo>
                <a:pt x="1937724" y="110150"/>
              </a:lnTo>
              <a:lnTo>
                <a:pt x="0" y="110150"/>
              </a:lnTo>
              <a:lnTo>
                <a:pt x="0" y="22030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9568EB-A5AF-4453-ABDC-952E98EBDB7F}">
      <dsp:nvSpPr>
        <dsp:cNvPr id="0" name=""/>
        <dsp:cNvSpPr/>
      </dsp:nvSpPr>
      <dsp:spPr>
        <a:xfrm>
          <a:off x="1664416" y="2365740"/>
          <a:ext cx="826126" cy="55075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Times New Roman" panose="02020603050405020304" pitchFamily="18" charset="0"/>
              <a:cs typeface="Times New Roman" panose="02020603050405020304" pitchFamily="18" charset="0"/>
            </a:rPr>
            <a:t>Faculty of Mathematics and Informatics</a:t>
          </a:r>
        </a:p>
      </dsp:txBody>
      <dsp:txXfrm>
        <a:off x="1680547" y="2381871"/>
        <a:ext cx="793864" cy="518488"/>
      </dsp:txXfrm>
    </dsp:sp>
    <dsp:sp modelId="{55E7F038-F278-4FD0-BEBF-9AF3F816B570}">
      <dsp:nvSpPr>
        <dsp:cNvPr id="0" name=""/>
        <dsp:cNvSpPr/>
      </dsp:nvSpPr>
      <dsp:spPr>
        <a:xfrm>
          <a:off x="3151443" y="2145440"/>
          <a:ext cx="863760" cy="220300"/>
        </a:xfrm>
        <a:custGeom>
          <a:avLst/>
          <a:gdLst/>
          <a:ahLst/>
          <a:cxnLst/>
          <a:rect l="0" t="0" r="0" b="0"/>
          <a:pathLst>
            <a:path>
              <a:moveTo>
                <a:pt x="863760" y="0"/>
              </a:moveTo>
              <a:lnTo>
                <a:pt x="863760" y="110150"/>
              </a:lnTo>
              <a:lnTo>
                <a:pt x="0" y="110150"/>
              </a:lnTo>
              <a:lnTo>
                <a:pt x="0" y="22030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A44C9A2-CB01-474E-9096-1444ED94CF87}">
      <dsp:nvSpPr>
        <dsp:cNvPr id="0" name=""/>
        <dsp:cNvSpPr/>
      </dsp:nvSpPr>
      <dsp:spPr>
        <a:xfrm>
          <a:off x="2738380" y="2365740"/>
          <a:ext cx="826126" cy="55075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a:t>
          </a:r>
        </a:p>
      </dsp:txBody>
      <dsp:txXfrm>
        <a:off x="2754511" y="2381871"/>
        <a:ext cx="793864" cy="518488"/>
      </dsp:txXfrm>
    </dsp:sp>
    <dsp:sp modelId="{052C65B3-6479-4A94-9A00-2410A549ABBE}">
      <dsp:nvSpPr>
        <dsp:cNvPr id="0" name=""/>
        <dsp:cNvSpPr/>
      </dsp:nvSpPr>
      <dsp:spPr>
        <a:xfrm>
          <a:off x="4015204" y="2145440"/>
          <a:ext cx="210203" cy="220300"/>
        </a:xfrm>
        <a:custGeom>
          <a:avLst/>
          <a:gdLst/>
          <a:ahLst/>
          <a:cxnLst/>
          <a:rect l="0" t="0" r="0" b="0"/>
          <a:pathLst>
            <a:path>
              <a:moveTo>
                <a:pt x="0" y="0"/>
              </a:moveTo>
              <a:lnTo>
                <a:pt x="0" y="110150"/>
              </a:lnTo>
              <a:lnTo>
                <a:pt x="210203" y="110150"/>
              </a:lnTo>
              <a:lnTo>
                <a:pt x="210203" y="22030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4030BD1-F912-4085-963C-D1A3094C77D9}">
      <dsp:nvSpPr>
        <dsp:cNvPr id="0" name=""/>
        <dsp:cNvSpPr/>
      </dsp:nvSpPr>
      <dsp:spPr>
        <a:xfrm>
          <a:off x="3812344" y="2365740"/>
          <a:ext cx="826126" cy="55075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  </a:t>
          </a:r>
        </a:p>
      </dsp:txBody>
      <dsp:txXfrm>
        <a:off x="3828475" y="2381871"/>
        <a:ext cx="793864" cy="518488"/>
      </dsp:txXfrm>
    </dsp:sp>
    <dsp:sp modelId="{90907FA8-91E4-480D-8873-D601C6C32F5D}">
      <dsp:nvSpPr>
        <dsp:cNvPr id="0" name=""/>
        <dsp:cNvSpPr/>
      </dsp:nvSpPr>
      <dsp:spPr>
        <a:xfrm>
          <a:off x="4015204" y="2145440"/>
          <a:ext cx="1610946" cy="220300"/>
        </a:xfrm>
        <a:custGeom>
          <a:avLst/>
          <a:gdLst/>
          <a:ahLst/>
          <a:cxnLst/>
          <a:rect l="0" t="0" r="0" b="0"/>
          <a:pathLst>
            <a:path>
              <a:moveTo>
                <a:pt x="0" y="0"/>
              </a:moveTo>
              <a:lnTo>
                <a:pt x="0" y="110150"/>
              </a:lnTo>
              <a:lnTo>
                <a:pt x="1610946" y="110150"/>
              </a:lnTo>
              <a:lnTo>
                <a:pt x="1610946" y="22030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F52196C-9063-4F32-A24A-8EC005BD504F}">
      <dsp:nvSpPr>
        <dsp:cNvPr id="0" name=""/>
        <dsp:cNvSpPr/>
      </dsp:nvSpPr>
      <dsp:spPr>
        <a:xfrm>
          <a:off x="4886309" y="2365740"/>
          <a:ext cx="1479683" cy="550750"/>
        </a:xfrm>
        <a:prstGeom prst="roundRect">
          <a:avLst>
            <a:gd name="adj" fmla="val 10000"/>
          </a:avLst>
        </a:prstGeom>
        <a:solidFill>
          <a:srgbClr val="FFCC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Faculty of Information Technology (6 dept.) </a:t>
          </a:r>
        </a:p>
      </dsp:txBody>
      <dsp:txXfrm>
        <a:off x="4902440" y="2381871"/>
        <a:ext cx="1447421" cy="518488"/>
      </dsp:txXfrm>
    </dsp:sp>
    <dsp:sp modelId="{8CB40CBF-C005-4923-8E75-4DC119E51F1B}">
      <dsp:nvSpPr>
        <dsp:cNvPr id="0" name=""/>
        <dsp:cNvSpPr/>
      </dsp:nvSpPr>
      <dsp:spPr>
        <a:xfrm>
          <a:off x="1524003" y="2916491"/>
          <a:ext cx="4102146" cy="234812"/>
        </a:xfrm>
        <a:custGeom>
          <a:avLst/>
          <a:gdLst/>
          <a:ahLst/>
          <a:cxnLst/>
          <a:rect l="0" t="0" r="0" b="0"/>
          <a:pathLst>
            <a:path>
              <a:moveTo>
                <a:pt x="4102146" y="0"/>
              </a:moveTo>
              <a:lnTo>
                <a:pt x="4102146" y="117406"/>
              </a:lnTo>
              <a:lnTo>
                <a:pt x="0" y="117406"/>
              </a:lnTo>
              <a:lnTo>
                <a:pt x="0" y="234812"/>
              </a:lnTo>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3850CC68-A6FD-4F65-9883-2E1B528F7451}">
      <dsp:nvSpPr>
        <dsp:cNvPr id="0" name=""/>
        <dsp:cNvSpPr/>
      </dsp:nvSpPr>
      <dsp:spPr>
        <a:xfrm>
          <a:off x="1017906" y="3151303"/>
          <a:ext cx="1012194" cy="550750"/>
        </a:xfrm>
        <a:prstGeom prst="roundRect">
          <a:avLst>
            <a:gd name="adj" fmla="val 10000"/>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Knowledge Engineering</a:t>
          </a:r>
          <a:endParaRPr lang="en-US" sz="1200" b="1" kern="1200" dirty="0">
            <a:latin typeface="Times New Roman" panose="02020603050405020304" pitchFamily="18" charset="0"/>
            <a:cs typeface="Times New Roman" panose="02020603050405020304" pitchFamily="18" charset="0"/>
          </a:endParaRPr>
        </a:p>
      </dsp:txBody>
      <dsp:txXfrm>
        <a:off x="1034037" y="3167434"/>
        <a:ext cx="979932" cy="518488"/>
      </dsp:txXfrm>
    </dsp:sp>
    <dsp:sp modelId="{01103D2F-4933-4E9B-8E90-529E9E3F4914}">
      <dsp:nvSpPr>
        <dsp:cNvPr id="0" name=""/>
        <dsp:cNvSpPr/>
      </dsp:nvSpPr>
      <dsp:spPr>
        <a:xfrm>
          <a:off x="3722611" y="2916491"/>
          <a:ext cx="1903539" cy="218449"/>
        </a:xfrm>
        <a:custGeom>
          <a:avLst/>
          <a:gdLst/>
          <a:ahLst/>
          <a:cxnLst/>
          <a:rect l="0" t="0" r="0" b="0"/>
          <a:pathLst>
            <a:path>
              <a:moveTo>
                <a:pt x="1903539" y="0"/>
              </a:moveTo>
              <a:lnTo>
                <a:pt x="1903539" y="109224"/>
              </a:lnTo>
              <a:lnTo>
                <a:pt x="0" y="109224"/>
              </a:lnTo>
              <a:lnTo>
                <a:pt x="0" y="218449"/>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D3FD0AD-B033-4F53-93EA-BFD07FC506C6}">
      <dsp:nvSpPr>
        <dsp:cNvPr id="0" name=""/>
        <dsp:cNvSpPr/>
      </dsp:nvSpPr>
      <dsp:spPr>
        <a:xfrm>
          <a:off x="3309547" y="3134941"/>
          <a:ext cx="826126" cy="550750"/>
        </a:xfrm>
        <a:prstGeom prst="roundRect">
          <a:avLst>
            <a:gd name="adj" fmla="val 10000"/>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Computer Science</a:t>
          </a:r>
          <a:endParaRPr lang="en-US" sz="1200" b="1" kern="1200" dirty="0">
            <a:latin typeface="Times New Roman" panose="02020603050405020304" pitchFamily="18" charset="0"/>
            <a:cs typeface="Times New Roman" panose="02020603050405020304" pitchFamily="18" charset="0"/>
          </a:endParaRPr>
        </a:p>
      </dsp:txBody>
      <dsp:txXfrm>
        <a:off x="3325678" y="3151072"/>
        <a:ext cx="793864" cy="518488"/>
      </dsp:txXfrm>
    </dsp:sp>
    <dsp:sp modelId="{15F051E8-B2FD-4B33-9DB5-A40B924F9F40}">
      <dsp:nvSpPr>
        <dsp:cNvPr id="0" name=""/>
        <dsp:cNvSpPr/>
      </dsp:nvSpPr>
      <dsp:spPr>
        <a:xfrm>
          <a:off x="4850380" y="2916491"/>
          <a:ext cx="775769" cy="224392"/>
        </a:xfrm>
        <a:custGeom>
          <a:avLst/>
          <a:gdLst/>
          <a:ahLst/>
          <a:cxnLst/>
          <a:rect l="0" t="0" r="0" b="0"/>
          <a:pathLst>
            <a:path>
              <a:moveTo>
                <a:pt x="775769" y="0"/>
              </a:moveTo>
              <a:lnTo>
                <a:pt x="775769" y="112196"/>
              </a:lnTo>
              <a:lnTo>
                <a:pt x="0" y="112196"/>
              </a:lnTo>
              <a:lnTo>
                <a:pt x="0" y="224392"/>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868A96A-3B4C-4F29-B80B-89AE70FDD794}">
      <dsp:nvSpPr>
        <dsp:cNvPr id="0" name=""/>
        <dsp:cNvSpPr/>
      </dsp:nvSpPr>
      <dsp:spPr>
        <a:xfrm>
          <a:off x="4347418" y="3140883"/>
          <a:ext cx="1005924" cy="550750"/>
        </a:xfrm>
        <a:prstGeom prst="roundRect">
          <a:avLst>
            <a:gd name="adj" fmla="val 10000"/>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Software Engineering</a:t>
          </a:r>
          <a:endParaRPr lang="en-US" sz="1200" b="1" kern="1200" dirty="0">
            <a:latin typeface="Times New Roman" panose="02020603050405020304" pitchFamily="18" charset="0"/>
            <a:cs typeface="Times New Roman" panose="02020603050405020304" pitchFamily="18" charset="0"/>
          </a:endParaRPr>
        </a:p>
      </dsp:txBody>
      <dsp:txXfrm>
        <a:off x="4363549" y="3157014"/>
        <a:ext cx="973662" cy="518488"/>
      </dsp:txXfrm>
    </dsp:sp>
    <dsp:sp modelId="{455B99C8-35BB-4065-AD45-2C5F57E8E801}">
      <dsp:nvSpPr>
        <dsp:cNvPr id="0" name=""/>
        <dsp:cNvSpPr/>
      </dsp:nvSpPr>
      <dsp:spPr>
        <a:xfrm>
          <a:off x="5626150" y="2916491"/>
          <a:ext cx="401418" cy="225047"/>
        </a:xfrm>
        <a:custGeom>
          <a:avLst/>
          <a:gdLst/>
          <a:ahLst/>
          <a:cxnLst/>
          <a:rect l="0" t="0" r="0" b="0"/>
          <a:pathLst>
            <a:path>
              <a:moveTo>
                <a:pt x="0" y="0"/>
              </a:moveTo>
              <a:lnTo>
                <a:pt x="0" y="112523"/>
              </a:lnTo>
              <a:lnTo>
                <a:pt x="401418" y="112523"/>
              </a:lnTo>
              <a:lnTo>
                <a:pt x="401418" y="225047"/>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1B2A7F-B505-42CC-9B98-665015F420A2}">
      <dsp:nvSpPr>
        <dsp:cNvPr id="0" name=""/>
        <dsp:cNvSpPr/>
      </dsp:nvSpPr>
      <dsp:spPr>
        <a:xfrm>
          <a:off x="5547367" y="3141539"/>
          <a:ext cx="960404" cy="550750"/>
        </a:xfrm>
        <a:prstGeom prst="roundRect">
          <a:avLst>
            <a:gd name="adj" fmla="val 10000"/>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 Information Systems</a:t>
          </a:r>
          <a:endParaRPr lang="en-US" sz="1200" b="1" kern="1200" dirty="0">
            <a:latin typeface="Times New Roman" panose="02020603050405020304" pitchFamily="18" charset="0"/>
            <a:cs typeface="Times New Roman" panose="02020603050405020304" pitchFamily="18" charset="0"/>
          </a:endParaRPr>
        </a:p>
      </dsp:txBody>
      <dsp:txXfrm>
        <a:off x="5563498" y="3157670"/>
        <a:ext cx="928142" cy="518488"/>
      </dsp:txXfrm>
    </dsp:sp>
    <dsp:sp modelId="{11792DD4-1127-43F9-A522-58A41AD05CE4}">
      <dsp:nvSpPr>
        <dsp:cNvPr id="0" name=""/>
        <dsp:cNvSpPr/>
      </dsp:nvSpPr>
      <dsp:spPr>
        <a:xfrm>
          <a:off x="5626150" y="2916491"/>
          <a:ext cx="1731622" cy="220300"/>
        </a:xfrm>
        <a:custGeom>
          <a:avLst/>
          <a:gdLst/>
          <a:ahLst/>
          <a:cxnLst/>
          <a:rect l="0" t="0" r="0" b="0"/>
          <a:pathLst>
            <a:path>
              <a:moveTo>
                <a:pt x="0" y="0"/>
              </a:moveTo>
              <a:lnTo>
                <a:pt x="0" y="110150"/>
              </a:lnTo>
              <a:lnTo>
                <a:pt x="1731622" y="110150"/>
              </a:lnTo>
              <a:lnTo>
                <a:pt x="1731622" y="220300"/>
              </a:lnTo>
            </a:path>
          </a:pathLst>
        </a:custGeom>
        <a:noFill/>
        <a:ln w="9525" cap="flat" cmpd="sng" algn="ctr">
          <a:solidFill>
            <a:schemeClr val="accent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1C9EA23-A485-4443-A268-26B76FC504E3}">
      <dsp:nvSpPr>
        <dsp:cNvPr id="0" name=""/>
        <dsp:cNvSpPr/>
      </dsp:nvSpPr>
      <dsp:spPr>
        <a:xfrm>
          <a:off x="6832439" y="3136791"/>
          <a:ext cx="1050667" cy="550750"/>
        </a:xfrm>
        <a:prstGeom prst="roundRect">
          <a:avLst>
            <a:gd name="adj" fmla="val 10000"/>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Networks &amp; Telecommunications</a:t>
          </a:r>
          <a:endParaRPr lang="en-US" sz="1200" b="1" kern="1200" dirty="0">
            <a:effectLst/>
            <a:latin typeface="Times New Roman" panose="02020603050405020304" pitchFamily="18" charset="0"/>
            <a:cs typeface="Times New Roman" panose="02020603050405020304" pitchFamily="18" charset="0"/>
          </a:endParaRPr>
        </a:p>
      </dsp:txBody>
      <dsp:txXfrm>
        <a:off x="6848570" y="3152922"/>
        <a:ext cx="1018405" cy="518488"/>
      </dsp:txXfrm>
    </dsp:sp>
    <dsp:sp modelId="{559DEBA1-5DD4-41B9-B3B5-48A8C253FFE9}">
      <dsp:nvSpPr>
        <dsp:cNvPr id="0" name=""/>
        <dsp:cNvSpPr/>
      </dsp:nvSpPr>
      <dsp:spPr>
        <a:xfrm>
          <a:off x="2723725" y="2916491"/>
          <a:ext cx="2902425" cy="248245"/>
        </a:xfrm>
        <a:custGeom>
          <a:avLst/>
          <a:gdLst/>
          <a:ahLst/>
          <a:cxnLst/>
          <a:rect l="0" t="0" r="0" b="0"/>
          <a:pathLst>
            <a:path>
              <a:moveTo>
                <a:pt x="2902425" y="0"/>
              </a:moveTo>
              <a:lnTo>
                <a:pt x="2902425" y="124122"/>
              </a:lnTo>
              <a:lnTo>
                <a:pt x="0" y="124122"/>
              </a:lnTo>
              <a:lnTo>
                <a:pt x="0" y="248245"/>
              </a:lnTo>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D5EF573F-D724-4795-8803-AC14805A0005}">
      <dsp:nvSpPr>
        <dsp:cNvPr id="0" name=""/>
        <dsp:cNvSpPr/>
      </dsp:nvSpPr>
      <dsp:spPr>
        <a:xfrm>
          <a:off x="2181265" y="3164736"/>
          <a:ext cx="1084918" cy="797663"/>
        </a:xfrm>
        <a:prstGeom prst="roundRect">
          <a:avLst>
            <a:gd name="adj" fmla="val 10000"/>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dirty="0">
            <a:latin typeface="Times New Roman" panose="02020603050405020304" pitchFamily="18" charset="0"/>
            <a:cs typeface="Times New Roman" panose="02020603050405020304" pitchFamily="18" charset="0"/>
          </a:endParaRPr>
        </a:p>
        <a:p>
          <a:pPr marL="0" lvl="0" indent="0" algn="ctr"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Computer vision &amp;          </a:t>
          </a:r>
          <a:r>
            <a:rPr lang="en-US" sz="1200" b="0" i="0" kern="1200" dirty="0">
              <a:latin typeface="Times New Roman" panose="02020603050405020304" pitchFamily="18" charset="0"/>
              <a:cs typeface="Times New Roman" panose="02020603050405020304" pitchFamily="18" charset="0"/>
            </a:rPr>
            <a:t>Cognitive         Cybernetics</a:t>
          </a:r>
          <a:endParaRPr lang="en-US" sz="1200" kern="1200" dirty="0">
            <a:latin typeface="Times New Roman" panose="02020603050405020304" pitchFamily="18" charset="0"/>
            <a:cs typeface="Times New Roman" panose="02020603050405020304" pitchFamily="18" charset="0"/>
          </a:endParaRPr>
        </a:p>
        <a:p>
          <a:pPr marL="0" lvl="0" indent="0" algn="ctr" defTabSz="533400">
            <a:lnSpc>
              <a:spcPct val="90000"/>
            </a:lnSpc>
            <a:spcBef>
              <a:spcPct val="0"/>
            </a:spcBef>
            <a:spcAft>
              <a:spcPct val="35000"/>
            </a:spcAft>
            <a:buNone/>
          </a:pPr>
          <a:endParaRPr lang="en-US" sz="1200" b="1" kern="1200" dirty="0">
            <a:latin typeface="Times New Roman" panose="02020603050405020304" pitchFamily="18" charset="0"/>
            <a:cs typeface="Times New Roman" panose="02020603050405020304" pitchFamily="18" charset="0"/>
          </a:endParaRPr>
        </a:p>
      </dsp:txBody>
      <dsp:txXfrm>
        <a:off x="2204628" y="3188099"/>
        <a:ext cx="1038192" cy="750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76919-F27E-4182-8C60-20D6D5D66412}">
      <dsp:nvSpPr>
        <dsp:cNvPr id="0" name=""/>
        <dsp:cNvSpPr/>
      </dsp:nvSpPr>
      <dsp:spPr>
        <a:xfrm>
          <a:off x="4553803" y="1683042"/>
          <a:ext cx="3773397" cy="327443"/>
        </a:xfrm>
        <a:custGeom>
          <a:avLst/>
          <a:gdLst/>
          <a:ahLst/>
          <a:cxnLst/>
          <a:rect l="0" t="0" r="0" b="0"/>
          <a:pathLst>
            <a:path>
              <a:moveTo>
                <a:pt x="0" y="0"/>
              </a:moveTo>
              <a:lnTo>
                <a:pt x="0" y="163721"/>
              </a:lnTo>
              <a:lnTo>
                <a:pt x="3773397" y="163721"/>
              </a:lnTo>
              <a:lnTo>
                <a:pt x="3773397" y="327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E8B568-895C-4248-BDF5-0B528CF607D2}">
      <dsp:nvSpPr>
        <dsp:cNvPr id="0" name=""/>
        <dsp:cNvSpPr/>
      </dsp:nvSpPr>
      <dsp:spPr>
        <a:xfrm>
          <a:off x="4553803" y="1683042"/>
          <a:ext cx="1886698" cy="327443"/>
        </a:xfrm>
        <a:custGeom>
          <a:avLst/>
          <a:gdLst/>
          <a:ahLst/>
          <a:cxnLst/>
          <a:rect l="0" t="0" r="0" b="0"/>
          <a:pathLst>
            <a:path>
              <a:moveTo>
                <a:pt x="0" y="0"/>
              </a:moveTo>
              <a:lnTo>
                <a:pt x="0" y="163721"/>
              </a:lnTo>
              <a:lnTo>
                <a:pt x="1886698" y="163721"/>
              </a:lnTo>
              <a:lnTo>
                <a:pt x="1886698" y="327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AFA779-70C8-482C-9819-DA4C3F811992}">
      <dsp:nvSpPr>
        <dsp:cNvPr id="0" name=""/>
        <dsp:cNvSpPr/>
      </dsp:nvSpPr>
      <dsp:spPr>
        <a:xfrm>
          <a:off x="4508083" y="1683042"/>
          <a:ext cx="91440" cy="327443"/>
        </a:xfrm>
        <a:custGeom>
          <a:avLst/>
          <a:gdLst/>
          <a:ahLst/>
          <a:cxnLst/>
          <a:rect l="0" t="0" r="0" b="0"/>
          <a:pathLst>
            <a:path>
              <a:moveTo>
                <a:pt x="45720" y="0"/>
              </a:moveTo>
              <a:lnTo>
                <a:pt x="45720" y="327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7E9F79-6FD2-4EBA-AD83-D75878B86B9A}">
      <dsp:nvSpPr>
        <dsp:cNvPr id="0" name=""/>
        <dsp:cNvSpPr/>
      </dsp:nvSpPr>
      <dsp:spPr>
        <a:xfrm>
          <a:off x="2667104" y="1683042"/>
          <a:ext cx="1886698" cy="327443"/>
        </a:xfrm>
        <a:custGeom>
          <a:avLst/>
          <a:gdLst/>
          <a:ahLst/>
          <a:cxnLst/>
          <a:rect l="0" t="0" r="0" b="0"/>
          <a:pathLst>
            <a:path>
              <a:moveTo>
                <a:pt x="1886698" y="0"/>
              </a:moveTo>
              <a:lnTo>
                <a:pt x="1886698" y="163721"/>
              </a:lnTo>
              <a:lnTo>
                <a:pt x="0" y="163721"/>
              </a:lnTo>
              <a:lnTo>
                <a:pt x="0" y="327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799D35-3918-435C-B93A-07CF3D09B316}">
      <dsp:nvSpPr>
        <dsp:cNvPr id="0" name=""/>
        <dsp:cNvSpPr/>
      </dsp:nvSpPr>
      <dsp:spPr>
        <a:xfrm>
          <a:off x="780405" y="2790113"/>
          <a:ext cx="717257" cy="467776"/>
        </a:xfrm>
        <a:custGeom>
          <a:avLst/>
          <a:gdLst/>
          <a:ahLst/>
          <a:cxnLst/>
          <a:rect l="0" t="0" r="0" b="0"/>
          <a:pathLst>
            <a:path>
              <a:moveTo>
                <a:pt x="0" y="0"/>
              </a:moveTo>
              <a:lnTo>
                <a:pt x="0" y="467776"/>
              </a:lnTo>
              <a:lnTo>
                <a:pt x="717257" y="4677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88E98B-F817-47EF-8D1A-F21DFA801624}">
      <dsp:nvSpPr>
        <dsp:cNvPr id="0" name=""/>
        <dsp:cNvSpPr/>
      </dsp:nvSpPr>
      <dsp:spPr>
        <a:xfrm>
          <a:off x="780405" y="1683042"/>
          <a:ext cx="3773397" cy="327443"/>
        </a:xfrm>
        <a:custGeom>
          <a:avLst/>
          <a:gdLst/>
          <a:ahLst/>
          <a:cxnLst/>
          <a:rect l="0" t="0" r="0" b="0"/>
          <a:pathLst>
            <a:path>
              <a:moveTo>
                <a:pt x="3773397" y="0"/>
              </a:moveTo>
              <a:lnTo>
                <a:pt x="3773397" y="163721"/>
              </a:lnTo>
              <a:lnTo>
                <a:pt x="0" y="163721"/>
              </a:lnTo>
              <a:lnTo>
                <a:pt x="0" y="327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1C39C-7FD4-430E-AB68-20E5AB3E708E}">
      <dsp:nvSpPr>
        <dsp:cNvPr id="0" name=""/>
        <dsp:cNvSpPr/>
      </dsp:nvSpPr>
      <dsp:spPr>
        <a:xfrm>
          <a:off x="4163989" y="903415"/>
          <a:ext cx="779627" cy="77962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0A6268-E416-488E-B33A-23F7D4C9A3F6}">
      <dsp:nvSpPr>
        <dsp:cNvPr id="0" name=""/>
        <dsp:cNvSpPr/>
      </dsp:nvSpPr>
      <dsp:spPr>
        <a:xfrm>
          <a:off x="4163989" y="903415"/>
          <a:ext cx="779627" cy="77962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8D1040-EF4E-4524-8228-D974EA2B862C}">
      <dsp:nvSpPr>
        <dsp:cNvPr id="0" name=""/>
        <dsp:cNvSpPr/>
      </dsp:nvSpPr>
      <dsp:spPr>
        <a:xfrm>
          <a:off x="3774175" y="1043748"/>
          <a:ext cx="1559255" cy="49896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Faculty Board – Dean - Vice Dean</a:t>
          </a:r>
        </a:p>
      </dsp:txBody>
      <dsp:txXfrm>
        <a:off x="3774175" y="1043748"/>
        <a:ext cx="1559255" cy="498961"/>
      </dsp:txXfrm>
    </dsp:sp>
    <dsp:sp modelId="{362252CA-2489-4953-A1E5-81DD8BB79A6E}">
      <dsp:nvSpPr>
        <dsp:cNvPr id="0" name=""/>
        <dsp:cNvSpPr/>
      </dsp:nvSpPr>
      <dsp:spPr>
        <a:xfrm>
          <a:off x="390592" y="2010486"/>
          <a:ext cx="779627" cy="77962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7B6EF-95B7-4E89-8865-4B8B1D8B4126}">
      <dsp:nvSpPr>
        <dsp:cNvPr id="0" name=""/>
        <dsp:cNvSpPr/>
      </dsp:nvSpPr>
      <dsp:spPr>
        <a:xfrm>
          <a:off x="390592" y="2010486"/>
          <a:ext cx="779627" cy="77962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33B5E4-F628-4E17-A6CA-5BE3A6859EC8}">
      <dsp:nvSpPr>
        <dsp:cNvPr id="0" name=""/>
        <dsp:cNvSpPr/>
      </dsp:nvSpPr>
      <dsp:spPr>
        <a:xfrm>
          <a:off x="778" y="2150819"/>
          <a:ext cx="1559255" cy="49896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Department head, deputy head</a:t>
          </a:r>
        </a:p>
      </dsp:txBody>
      <dsp:txXfrm>
        <a:off x="778" y="2150819"/>
        <a:ext cx="1559255" cy="498961"/>
      </dsp:txXfrm>
    </dsp:sp>
    <dsp:sp modelId="{7AAF8C40-9A55-4CD2-8612-A85E3D71240F}">
      <dsp:nvSpPr>
        <dsp:cNvPr id="0" name=""/>
        <dsp:cNvSpPr/>
      </dsp:nvSpPr>
      <dsp:spPr>
        <a:xfrm>
          <a:off x="1404107" y="3117557"/>
          <a:ext cx="779627" cy="77962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745D62-8B4A-42E0-A329-3F41D465AFF7}">
      <dsp:nvSpPr>
        <dsp:cNvPr id="0" name=""/>
        <dsp:cNvSpPr/>
      </dsp:nvSpPr>
      <dsp:spPr>
        <a:xfrm>
          <a:off x="1404107" y="3117557"/>
          <a:ext cx="779627" cy="77962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814162-3B78-4406-AEF2-F28A055CB390}">
      <dsp:nvSpPr>
        <dsp:cNvPr id="0" name=""/>
        <dsp:cNvSpPr/>
      </dsp:nvSpPr>
      <dsp:spPr>
        <a:xfrm>
          <a:off x="1014294" y="3257890"/>
          <a:ext cx="1559255" cy="49896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B050"/>
              </a:solidFill>
            </a:rPr>
            <a:t>Departmental staff (profs, lecturers, TA, etc.)</a:t>
          </a:r>
        </a:p>
      </dsp:txBody>
      <dsp:txXfrm>
        <a:off x="1014294" y="3257890"/>
        <a:ext cx="1559255" cy="498961"/>
      </dsp:txXfrm>
    </dsp:sp>
    <dsp:sp modelId="{33E2D309-FDD8-4887-9EB3-8FF955A58527}">
      <dsp:nvSpPr>
        <dsp:cNvPr id="0" name=""/>
        <dsp:cNvSpPr/>
      </dsp:nvSpPr>
      <dsp:spPr>
        <a:xfrm>
          <a:off x="2277290" y="2010486"/>
          <a:ext cx="779627" cy="77962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216B12-5056-437E-9289-2086D3680114}">
      <dsp:nvSpPr>
        <dsp:cNvPr id="0" name=""/>
        <dsp:cNvSpPr/>
      </dsp:nvSpPr>
      <dsp:spPr>
        <a:xfrm>
          <a:off x="2277290" y="2010486"/>
          <a:ext cx="779627" cy="77962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201808-F5BF-441B-A9D7-84BD0AF42ED6}">
      <dsp:nvSpPr>
        <dsp:cNvPr id="0" name=""/>
        <dsp:cNvSpPr/>
      </dsp:nvSpPr>
      <dsp:spPr>
        <a:xfrm>
          <a:off x="1887476" y="2150819"/>
          <a:ext cx="1559255" cy="49896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Academy staff</a:t>
          </a:r>
        </a:p>
      </dsp:txBody>
      <dsp:txXfrm>
        <a:off x="1887476" y="2150819"/>
        <a:ext cx="1559255" cy="498961"/>
      </dsp:txXfrm>
    </dsp:sp>
    <dsp:sp modelId="{8CF635B8-FA91-45F5-96AF-DCE540D6714C}">
      <dsp:nvSpPr>
        <dsp:cNvPr id="0" name=""/>
        <dsp:cNvSpPr/>
      </dsp:nvSpPr>
      <dsp:spPr>
        <a:xfrm>
          <a:off x="4163989" y="2010486"/>
          <a:ext cx="779627" cy="77962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01E882-AD38-4083-8524-6627F12D0CEF}">
      <dsp:nvSpPr>
        <dsp:cNvPr id="0" name=""/>
        <dsp:cNvSpPr/>
      </dsp:nvSpPr>
      <dsp:spPr>
        <a:xfrm>
          <a:off x="4163989" y="2010486"/>
          <a:ext cx="779627" cy="77962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946B3E-148D-4ADC-A78E-5A95BC9D70A8}">
      <dsp:nvSpPr>
        <dsp:cNvPr id="0" name=""/>
        <dsp:cNvSpPr/>
      </dsp:nvSpPr>
      <dsp:spPr>
        <a:xfrm>
          <a:off x="3774175" y="2150819"/>
          <a:ext cx="1559255" cy="49896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Science Council</a:t>
          </a:r>
        </a:p>
      </dsp:txBody>
      <dsp:txXfrm>
        <a:off x="3774175" y="2150819"/>
        <a:ext cx="1559255" cy="498961"/>
      </dsp:txXfrm>
    </dsp:sp>
    <dsp:sp modelId="{6A3B357B-CC60-49ED-9523-CB3E498D72B2}">
      <dsp:nvSpPr>
        <dsp:cNvPr id="0" name=""/>
        <dsp:cNvSpPr/>
      </dsp:nvSpPr>
      <dsp:spPr>
        <a:xfrm>
          <a:off x="6050687" y="2010486"/>
          <a:ext cx="779627" cy="77962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DCD322-D52B-450F-A63A-92F5ECF64F70}">
      <dsp:nvSpPr>
        <dsp:cNvPr id="0" name=""/>
        <dsp:cNvSpPr/>
      </dsp:nvSpPr>
      <dsp:spPr>
        <a:xfrm>
          <a:off x="6050687" y="2010486"/>
          <a:ext cx="779627" cy="77962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36355B-B334-4F6E-90E1-A15939849E10}">
      <dsp:nvSpPr>
        <dsp:cNvPr id="0" name=""/>
        <dsp:cNvSpPr/>
      </dsp:nvSpPr>
      <dsp:spPr>
        <a:xfrm>
          <a:off x="5660874" y="2150819"/>
          <a:ext cx="1559255" cy="49896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Student Assistant</a:t>
          </a:r>
        </a:p>
      </dsp:txBody>
      <dsp:txXfrm>
        <a:off x="5660874" y="2150819"/>
        <a:ext cx="1559255" cy="498961"/>
      </dsp:txXfrm>
    </dsp:sp>
    <dsp:sp modelId="{DA3C949B-CB98-4D08-A89B-17B396F3A80A}">
      <dsp:nvSpPr>
        <dsp:cNvPr id="0" name=""/>
        <dsp:cNvSpPr/>
      </dsp:nvSpPr>
      <dsp:spPr>
        <a:xfrm>
          <a:off x="7937386" y="2010486"/>
          <a:ext cx="779627" cy="77962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6AE386-0E0A-410F-B69E-FAF5988E9AB5}">
      <dsp:nvSpPr>
        <dsp:cNvPr id="0" name=""/>
        <dsp:cNvSpPr/>
      </dsp:nvSpPr>
      <dsp:spPr>
        <a:xfrm>
          <a:off x="7937386" y="2010486"/>
          <a:ext cx="779627" cy="77962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8389C4-009D-400D-B06F-4E87F1AF87E5}">
      <dsp:nvSpPr>
        <dsp:cNvPr id="0" name=""/>
        <dsp:cNvSpPr/>
      </dsp:nvSpPr>
      <dsp:spPr>
        <a:xfrm>
          <a:off x="7547572" y="2150819"/>
          <a:ext cx="1559255" cy="49896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System, equipment Administration</a:t>
          </a:r>
        </a:p>
      </dsp:txBody>
      <dsp:txXfrm>
        <a:off x="7547572" y="2150819"/>
        <a:ext cx="1559255" cy="4989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5475" cy="354013"/>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5795963" y="0"/>
            <a:ext cx="4437062" cy="354013"/>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EA3EF312-F61B-4714-A27D-84D39586F4E8}" type="datetimeFigureOut">
              <a:rPr lang="en-US"/>
              <a:pPr>
                <a:defRPr/>
              </a:pPr>
              <a:t>10/8/21</a:t>
            </a:fld>
            <a:endParaRPr lang="en-US"/>
          </a:p>
        </p:txBody>
      </p:sp>
      <p:sp>
        <p:nvSpPr>
          <p:cNvPr id="4" name="Slide Image Placeholder 3"/>
          <p:cNvSpPr>
            <a:spLocks noGrp="1" noRot="1" noChangeAspect="1"/>
          </p:cNvSpPr>
          <p:nvPr>
            <p:ph type="sldImg" idx="2"/>
          </p:nvPr>
        </p:nvSpPr>
        <p:spPr>
          <a:xfrm>
            <a:off x="3341688" y="533400"/>
            <a:ext cx="3551237" cy="2662238"/>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1022350" y="3373438"/>
            <a:ext cx="8189913" cy="319563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746875"/>
            <a:ext cx="4435475" cy="354013"/>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5795963" y="6746875"/>
            <a:ext cx="4437062" cy="354013"/>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3F1BE1DE-D236-4EAF-B130-679CD726CD60}" type="slidenum">
              <a:rPr lang="en-US"/>
              <a:pPr>
                <a:defRPr/>
              </a:pPr>
              <a:t>‹#›</a:t>
            </a:fld>
            <a:endParaRPr lang="en-US"/>
          </a:p>
        </p:txBody>
      </p:sp>
    </p:spTree>
    <p:extLst>
      <p:ext uri="{BB962C8B-B14F-4D97-AF65-F5344CB8AC3E}">
        <p14:creationId xmlns:p14="http://schemas.microsoft.com/office/powerpoint/2010/main" val="4712273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cs.uwaterloo.ca/~shallit/Courses/134/history.html"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ei.cs.vt.edu/~history/Hopper.GI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60D40DB-C989-4B5B-9310-8C84BFE5D910}" type="slidenum">
              <a:rPr lang="vi-VN" smtClean="0"/>
              <a:pPr>
                <a:defRPr/>
              </a:pPr>
              <a:t>3</a:t>
            </a:fld>
            <a:endParaRPr lang="vi-VN"/>
          </a:p>
        </p:txBody>
      </p:sp>
    </p:spTree>
    <p:extLst>
      <p:ext uri="{BB962C8B-B14F-4D97-AF65-F5344CB8AC3E}">
        <p14:creationId xmlns:p14="http://schemas.microsoft.com/office/powerpoint/2010/main" val="1268694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a:solidFill>
                  <a:srgbClr val="0000FF"/>
                </a:solidFill>
              </a:rPr>
              <a:t>Chi tiết</a:t>
            </a:r>
            <a:r>
              <a:rPr lang="en-US" b="1" baseline="0">
                <a:solidFill>
                  <a:srgbClr val="0000FF"/>
                </a:solidFill>
              </a:rPr>
              <a:t> trong giáo trình tại trang 16-17</a:t>
            </a:r>
            <a:endParaRPr lang="en-US"/>
          </a:p>
        </p:txBody>
      </p:sp>
      <p:sp>
        <p:nvSpPr>
          <p:cNvPr id="4" name="Slide Number Placeholder 3"/>
          <p:cNvSpPr>
            <a:spLocks noGrp="1"/>
          </p:cNvSpPr>
          <p:nvPr>
            <p:ph type="sldNum" sz="quarter" idx="10"/>
          </p:nvPr>
        </p:nvSpPr>
        <p:spPr/>
        <p:txBody>
          <a:bodyPr/>
          <a:lstStyle/>
          <a:p>
            <a:fld id="{2464ADD4-FDAE-426A-96C1-07D283434A41}" type="slidenum">
              <a:rPr lang="en-US" smtClean="0"/>
              <a:pPr/>
              <a:t>36</a:t>
            </a:fld>
            <a:endParaRPr lang="en-US"/>
          </a:p>
        </p:txBody>
      </p:sp>
    </p:spTree>
    <p:extLst>
      <p:ext uri="{BB962C8B-B14F-4D97-AF65-F5344CB8AC3E}">
        <p14:creationId xmlns:p14="http://schemas.microsoft.com/office/powerpoint/2010/main" val="2873188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a:t>Thông</a:t>
            </a:r>
            <a:r>
              <a:rPr lang="en-US" baseline="0"/>
              <a:t> tin từ các </a:t>
            </a:r>
            <a:r>
              <a:rPr lang="en-US" b="1" baseline="0"/>
              <a:t>thiết bị nhập</a:t>
            </a:r>
            <a:r>
              <a:rPr lang="en-US" baseline="0"/>
              <a:t> được đưa vào </a:t>
            </a:r>
            <a:r>
              <a:rPr lang="en-US" b="1" baseline="0"/>
              <a:t>bộ vi xử lý</a:t>
            </a:r>
            <a:r>
              <a:rPr lang="en-US" baseline="0"/>
              <a:t>, trong quá trình xử lý bộ vi xử lý có thể đọc/ghi thông tin từ/vào </a:t>
            </a:r>
            <a:r>
              <a:rPr lang="en-US" b="1" baseline="0"/>
              <a:t>bộ nhớ trong</a:t>
            </a:r>
            <a:r>
              <a:rPr lang="en-US" baseline="0"/>
              <a:t> và </a:t>
            </a:r>
            <a:r>
              <a:rPr lang="en-US" b="1" baseline="0"/>
              <a:t>bộ nhớ ngoài</a:t>
            </a:r>
            <a:r>
              <a:rPr lang="en-US" baseline="0"/>
              <a:t> sau đó trả kết quả ra các </a:t>
            </a:r>
            <a:r>
              <a:rPr lang="en-US" b="1" baseline="0"/>
              <a:t>thiết bị xuất</a:t>
            </a:r>
            <a:r>
              <a:rPr lang="en-US" baseline="0"/>
              <a:t>.</a:t>
            </a:r>
          </a:p>
        </p:txBody>
      </p:sp>
      <p:sp>
        <p:nvSpPr>
          <p:cNvPr id="4" name="Slide Number Placeholder 3"/>
          <p:cNvSpPr>
            <a:spLocks noGrp="1"/>
          </p:cNvSpPr>
          <p:nvPr>
            <p:ph type="sldNum" sz="quarter" idx="10"/>
          </p:nvPr>
        </p:nvSpPr>
        <p:spPr/>
        <p:txBody>
          <a:bodyPr/>
          <a:lstStyle/>
          <a:p>
            <a:fld id="{2464ADD4-FDAE-426A-96C1-07D283434A41}" type="slidenum">
              <a:rPr lang="en-US" smtClean="0"/>
              <a:pPr/>
              <a:t>42</a:t>
            </a:fld>
            <a:endParaRPr lang="en-US"/>
          </a:p>
        </p:txBody>
      </p:sp>
    </p:spTree>
    <p:extLst>
      <p:ext uri="{BB962C8B-B14F-4D97-AF65-F5344CB8AC3E}">
        <p14:creationId xmlns:p14="http://schemas.microsoft.com/office/powerpoint/2010/main" val="648297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a:solidFill>
                  <a:schemeClr val="tx1"/>
                </a:solidFill>
                <a:effectLst/>
                <a:latin typeface="+mn-lt"/>
                <a:ea typeface="+mn-ea"/>
                <a:cs typeface="+mn-cs"/>
              </a:rPr>
              <a:t>Bộ vi xử lý thường bao gồm các thành phần sau:</a:t>
            </a:r>
          </a:p>
          <a:p>
            <a:pPr marL="171450" indent="-171450">
              <a:buFont typeface="Arial" pitchFamily="34" charset="0"/>
              <a:buChar char="•"/>
            </a:pPr>
            <a:r>
              <a:rPr lang="en-US" sz="1200" b="1" i="1" kern="1200">
                <a:solidFill>
                  <a:schemeClr val="tx1"/>
                </a:solidFill>
                <a:effectLst/>
                <a:latin typeface="+mn-lt"/>
                <a:ea typeface="+mn-ea"/>
                <a:cs typeface="+mn-cs"/>
              </a:rPr>
              <a:t>Đơn vị điều khiển</a:t>
            </a:r>
            <a:r>
              <a:rPr lang="en-US" sz="1200" b="1" kern="1200">
                <a:solidFill>
                  <a:schemeClr val="tx1"/>
                </a:solidFill>
                <a:effectLst/>
                <a:latin typeface="+mn-lt"/>
                <a:ea typeface="+mn-ea"/>
                <a:cs typeface="+mn-cs"/>
              </a:rPr>
              <a:t> (Control Unit – CU)</a:t>
            </a:r>
            <a:r>
              <a:rPr lang="en-US" sz="1200" kern="1200">
                <a:solidFill>
                  <a:schemeClr val="tx1"/>
                </a:solidFill>
                <a:effectLst/>
                <a:latin typeface="+mn-lt"/>
                <a:ea typeface="+mn-ea"/>
                <a:cs typeface="+mn-cs"/>
              </a:rPr>
              <a:t>: Mã hóa các chỉ thị lệnh và gửi tín hiệu điều khiển cho đơn vị số học luận lý.</a:t>
            </a:r>
          </a:p>
          <a:p>
            <a:pPr marL="171450" lvl="0" indent="-171450">
              <a:buFont typeface="Arial" pitchFamily="34" charset="0"/>
              <a:buChar char="•"/>
            </a:pPr>
            <a:r>
              <a:rPr lang="en-US" sz="1200" b="1" i="1" kern="1200">
                <a:solidFill>
                  <a:schemeClr val="tx1"/>
                </a:solidFill>
                <a:effectLst/>
                <a:latin typeface="+mn-lt"/>
                <a:ea typeface="+mn-ea"/>
                <a:cs typeface="+mn-cs"/>
              </a:rPr>
              <a:t>Đơn vị số học luận lý</a:t>
            </a:r>
            <a:r>
              <a:rPr lang="en-US" sz="1200" b="1" kern="1200">
                <a:solidFill>
                  <a:schemeClr val="tx1"/>
                </a:solidFill>
                <a:effectLst/>
                <a:latin typeface="+mn-lt"/>
                <a:ea typeface="+mn-ea"/>
                <a:cs typeface="+mn-cs"/>
              </a:rPr>
              <a:t> (Arithmetic Logic Unit – ALU)</a:t>
            </a:r>
            <a:r>
              <a:rPr lang="en-US" sz="1200" kern="1200">
                <a:solidFill>
                  <a:schemeClr val="tx1"/>
                </a:solidFill>
                <a:effectLst/>
                <a:latin typeface="+mn-lt"/>
                <a:ea typeface="+mn-ea"/>
                <a:cs typeface="+mn-cs"/>
              </a:rPr>
              <a:t>: Tiến hành các tính toán số học như phép cộng hay trừ và luận lý như AND, OR, XOR.</a:t>
            </a:r>
          </a:p>
          <a:p>
            <a:pPr marL="171450" lvl="0" indent="-171450">
              <a:buFont typeface="Arial" pitchFamily="34" charset="0"/>
              <a:buChar char="•"/>
            </a:pPr>
            <a:r>
              <a:rPr lang="en-US" sz="1200" b="1" i="1" kern="1200">
                <a:solidFill>
                  <a:schemeClr val="tx1"/>
                </a:solidFill>
                <a:effectLst/>
                <a:latin typeface="+mn-lt"/>
                <a:ea typeface="+mn-ea"/>
                <a:cs typeface="+mn-cs"/>
              </a:rPr>
              <a:t>Thanh ghi</a:t>
            </a:r>
            <a:r>
              <a:rPr lang="en-US" sz="1200" b="1" kern="1200">
                <a:solidFill>
                  <a:schemeClr val="tx1"/>
                </a:solidFill>
                <a:effectLst/>
                <a:latin typeface="+mn-lt"/>
                <a:ea typeface="+mn-ea"/>
                <a:cs typeface="+mn-cs"/>
              </a:rPr>
              <a:t> (Register)</a:t>
            </a:r>
            <a:r>
              <a:rPr lang="en-US" sz="1200" kern="1200">
                <a:solidFill>
                  <a:schemeClr val="tx1"/>
                </a:solidFill>
                <a:effectLst/>
                <a:latin typeface="+mn-lt"/>
                <a:ea typeface="+mn-ea"/>
                <a:cs typeface="+mn-cs"/>
              </a:rPr>
              <a:t>: Vùng nhớ bên trong bộ vi xử lý, dùng để chứa các chỉ thị lệnh, các giá trị tạm trong quá trình tính toán của đơn vị số học luận lý.</a:t>
            </a:r>
          </a:p>
          <a:p>
            <a:pPr marL="171450" lvl="0" indent="-171450">
              <a:buFont typeface="Arial" pitchFamily="34" charset="0"/>
              <a:buChar char="•"/>
            </a:pPr>
            <a:r>
              <a:rPr lang="en-US" sz="1200" b="1" i="1" kern="1200">
                <a:solidFill>
                  <a:schemeClr val="tx1"/>
                </a:solidFill>
                <a:effectLst/>
                <a:latin typeface="+mn-lt"/>
                <a:ea typeface="+mn-ea"/>
                <a:cs typeface="+mn-cs"/>
              </a:rPr>
              <a:t>Đường truyền</a:t>
            </a:r>
            <a:r>
              <a:rPr lang="en-US" sz="1200" b="1" kern="1200">
                <a:solidFill>
                  <a:schemeClr val="tx1"/>
                </a:solidFill>
                <a:effectLst/>
                <a:latin typeface="+mn-lt"/>
                <a:ea typeface="+mn-ea"/>
                <a:cs typeface="+mn-cs"/>
              </a:rPr>
              <a:t> (Bus)</a:t>
            </a:r>
            <a:r>
              <a:rPr lang="en-US" sz="1200" kern="1200">
                <a:solidFill>
                  <a:schemeClr val="tx1"/>
                </a:solidFill>
                <a:effectLst/>
                <a:latin typeface="+mn-lt"/>
                <a:ea typeface="+mn-ea"/>
                <a:cs typeface="+mn-cs"/>
              </a:rPr>
              <a:t>: Các đoạn mạch có chức năng truyền dẫn thông tin giữa các thành phần.</a:t>
            </a:r>
          </a:p>
          <a:p>
            <a:pPr marL="171450" lvl="0" indent="-171450">
              <a:buFont typeface="Arial" pitchFamily="34" charset="0"/>
              <a:buChar char="•"/>
            </a:pPr>
            <a:r>
              <a:rPr lang="en-US" sz="1200" b="1" i="1" kern="1200">
                <a:solidFill>
                  <a:schemeClr val="tx1"/>
                </a:solidFill>
                <a:effectLst/>
                <a:latin typeface="+mn-lt"/>
                <a:ea typeface="+mn-ea"/>
                <a:cs typeface="+mn-cs"/>
              </a:rPr>
              <a:t>Đồng hồ</a:t>
            </a:r>
            <a:r>
              <a:rPr lang="en-US" sz="1200" b="1" kern="1200">
                <a:solidFill>
                  <a:schemeClr val="tx1"/>
                </a:solidFill>
                <a:effectLst/>
                <a:latin typeface="+mn-lt"/>
                <a:ea typeface="+mn-ea"/>
                <a:cs typeface="+mn-cs"/>
              </a:rPr>
              <a:t> (Clock)</a:t>
            </a:r>
            <a:r>
              <a:rPr lang="en-US" sz="1200" kern="1200">
                <a:solidFill>
                  <a:schemeClr val="tx1"/>
                </a:solidFill>
                <a:effectLst/>
                <a:latin typeface="+mn-lt"/>
                <a:ea typeface="+mn-ea"/>
                <a:cs typeface="+mn-cs"/>
              </a:rPr>
              <a:t>: Liên tục phát ra các xung nhịp đến các thành phần của bộ vi xử lý nhằm làm đồng bộ hóa mọi thao tác. Mỗi xung nhịp sẽ kích hoạt một thao tác nên tốc độ của bộ vi xử lý có thể được xác định thông qua tần số phát xung nhịp của đồng hồ. Đơn vị đo xung nhịp đồng hồ là Hertz (số lượng xung trên 1 giây).</a:t>
            </a:r>
          </a:p>
          <a:p>
            <a:pPr marL="0" lvl="0" indent="0">
              <a:buFont typeface="Arial" pitchFamily="34" charset="0"/>
              <a:buNone/>
            </a:pPr>
            <a:endParaRPr lang="en-US" sz="1200" kern="1200">
              <a:solidFill>
                <a:schemeClr val="tx1"/>
              </a:solidFill>
              <a:effectLst/>
              <a:latin typeface="+mn-lt"/>
              <a:ea typeface="+mn-ea"/>
              <a:cs typeface="+mn-cs"/>
            </a:endParaRPr>
          </a:p>
          <a:p>
            <a:pPr marL="0" lvl="0" indent="0">
              <a:buFont typeface="Arial" pitchFamily="34" charset="0"/>
              <a:buNone/>
            </a:pPr>
            <a:r>
              <a:rPr lang="en-US" sz="1200" kern="1200">
                <a:solidFill>
                  <a:schemeClr val="tx1"/>
                </a:solidFill>
                <a:effectLst/>
                <a:latin typeface="+mn-lt"/>
                <a:ea typeface="+mn-ea"/>
                <a:cs typeface="+mn-cs"/>
              </a:rPr>
              <a:t>Hiện nay, Intel là công ty sản xuất chip vi xử lý lớn nhất trên thế giới, với thị phần chiếm khoảng 77%. Dưới đây là một số cột mốc ra đời các bộ vi xử lý Intel:</a:t>
            </a:r>
          </a:p>
          <a:p>
            <a:pPr marL="171450" lvl="0" indent="-171450">
              <a:buFont typeface="Arial" pitchFamily="34" charset="0"/>
              <a:buChar cha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1971: 4004</a:t>
            </a:r>
          </a:p>
          <a:p>
            <a:pPr marL="171450" lvl="0" indent="-171450">
              <a:buFont typeface="Arial" pitchFamily="34" charset="0"/>
              <a:buChar cha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1972: 8008</a:t>
            </a:r>
          </a:p>
          <a:p>
            <a:pPr marL="171450" lvl="0" indent="-171450">
              <a:buFont typeface="Arial" pitchFamily="34" charset="0"/>
              <a:buChar cha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1978: 8086</a:t>
            </a:r>
          </a:p>
          <a:p>
            <a:pPr marL="171450" lvl="0" indent="-171450">
              <a:buFont typeface="Arial" pitchFamily="34" charset="0"/>
              <a:buChar cha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1982: 80286</a:t>
            </a:r>
          </a:p>
          <a:p>
            <a:pPr marL="171450" lvl="0" indent="-171450">
              <a:buFont typeface="Arial" pitchFamily="34" charset="0"/>
              <a:buChar cha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1985: 80386</a:t>
            </a:r>
          </a:p>
          <a:p>
            <a:pPr marL="171450" lvl="0" indent="-171450">
              <a:buFont typeface="Arial" pitchFamily="34" charset="0"/>
              <a:buChar cha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1989: 80486</a:t>
            </a:r>
          </a:p>
          <a:p>
            <a:pPr marL="171450" lvl="0" indent="-171450">
              <a:buFont typeface="Arial" pitchFamily="34" charset="0"/>
              <a:buChar cha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1993: Pentium</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1997: Pentium II</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1999: Pentium III</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2000: Pentium IV</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a:solidFill>
                  <a:schemeClr val="tx1"/>
                </a:solidFill>
                <a:effectLst/>
                <a:latin typeface="+mn-lt"/>
                <a:ea typeface="+mn-ea"/>
                <a:cs typeface="+mn-cs"/>
              </a:rPr>
              <a:t>Năm 2001: Itanium</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a:solidFill>
                  <a:schemeClr val="tx1"/>
                </a:solidFill>
                <a:effectLst/>
                <a:latin typeface="+mn-lt"/>
                <a:ea typeface="+mn-ea"/>
                <a:cs typeface="+mn-cs"/>
              </a:rPr>
              <a:t>Năm 2006: Core 2 Duo</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a:solidFill>
                  <a:schemeClr val="tx1"/>
                </a:solidFill>
                <a:effectLst/>
                <a:latin typeface="+mn-lt"/>
                <a:ea typeface="+mn-ea"/>
                <a:cs typeface="+mn-cs"/>
              </a:rPr>
              <a:t>Năm 2010: Core i7 (6-core)</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64ADD4-FDAE-426A-96C1-07D283434A41}" type="slidenum">
              <a:rPr lang="en-US" smtClean="0"/>
              <a:pPr/>
              <a:t>43</a:t>
            </a:fld>
            <a:endParaRPr lang="en-US"/>
          </a:p>
        </p:txBody>
      </p:sp>
    </p:spTree>
    <p:extLst>
      <p:ext uri="{BB962C8B-B14F-4D97-AF65-F5344CB8AC3E}">
        <p14:creationId xmlns:p14="http://schemas.microsoft.com/office/powerpoint/2010/main" val="402069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Chi tiết</a:t>
            </a:r>
            <a:r>
              <a:rPr lang="en-US" b="1" baseline="0"/>
              <a:t> trong giáo trình tại trang 33-36</a:t>
            </a:r>
            <a:endParaRPr lang="en-US" b="1"/>
          </a:p>
        </p:txBody>
      </p:sp>
      <p:sp>
        <p:nvSpPr>
          <p:cNvPr id="4" name="Slide Number Placeholder 3"/>
          <p:cNvSpPr>
            <a:spLocks noGrp="1"/>
          </p:cNvSpPr>
          <p:nvPr>
            <p:ph type="sldNum" sz="quarter" idx="10"/>
          </p:nvPr>
        </p:nvSpPr>
        <p:spPr/>
        <p:txBody>
          <a:bodyPr/>
          <a:lstStyle/>
          <a:p>
            <a:fld id="{2464ADD4-FDAE-426A-96C1-07D283434A41}" type="slidenum">
              <a:rPr lang="en-US" smtClean="0"/>
              <a:pPr/>
              <a:t>44</a:t>
            </a:fld>
            <a:endParaRPr lang="en-US"/>
          </a:p>
        </p:txBody>
      </p:sp>
    </p:spTree>
    <p:extLst>
      <p:ext uri="{BB962C8B-B14F-4D97-AF65-F5344CB8AC3E}">
        <p14:creationId xmlns:p14="http://schemas.microsoft.com/office/powerpoint/2010/main" val="1053279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Chi tiết</a:t>
            </a:r>
            <a:r>
              <a:rPr lang="en-US" b="1" baseline="0"/>
              <a:t> trong giáo trình tại trang 37-42</a:t>
            </a:r>
            <a:endParaRPr lang="en-US" b="1"/>
          </a:p>
        </p:txBody>
      </p:sp>
      <p:sp>
        <p:nvSpPr>
          <p:cNvPr id="4" name="Slide Number Placeholder 3"/>
          <p:cNvSpPr>
            <a:spLocks noGrp="1"/>
          </p:cNvSpPr>
          <p:nvPr>
            <p:ph type="sldNum" sz="quarter" idx="10"/>
          </p:nvPr>
        </p:nvSpPr>
        <p:spPr/>
        <p:txBody>
          <a:bodyPr/>
          <a:lstStyle/>
          <a:p>
            <a:fld id="{2464ADD4-FDAE-426A-96C1-07D283434A41}" type="slidenum">
              <a:rPr lang="en-US" smtClean="0"/>
              <a:pPr/>
              <a:t>45</a:t>
            </a:fld>
            <a:endParaRPr lang="en-US"/>
          </a:p>
        </p:txBody>
      </p:sp>
    </p:spTree>
    <p:extLst>
      <p:ext uri="{BB962C8B-B14F-4D97-AF65-F5344CB8AC3E}">
        <p14:creationId xmlns:p14="http://schemas.microsoft.com/office/powerpoint/2010/main" val="3217400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Chi tiết</a:t>
            </a:r>
            <a:r>
              <a:rPr lang="en-US" b="1" baseline="0"/>
              <a:t> trong giáo trình tại trang 37-42</a:t>
            </a:r>
            <a:endParaRPr lang="en-US" b="1"/>
          </a:p>
        </p:txBody>
      </p:sp>
      <p:sp>
        <p:nvSpPr>
          <p:cNvPr id="4" name="Slide Number Placeholder 3"/>
          <p:cNvSpPr>
            <a:spLocks noGrp="1"/>
          </p:cNvSpPr>
          <p:nvPr>
            <p:ph type="sldNum" sz="quarter" idx="10"/>
          </p:nvPr>
        </p:nvSpPr>
        <p:spPr/>
        <p:txBody>
          <a:bodyPr/>
          <a:lstStyle/>
          <a:p>
            <a:fld id="{2464ADD4-FDAE-426A-96C1-07D283434A41}" type="slidenum">
              <a:rPr lang="en-US" smtClean="0"/>
              <a:pPr/>
              <a:t>46</a:t>
            </a:fld>
            <a:endParaRPr lang="en-US"/>
          </a:p>
        </p:txBody>
      </p:sp>
    </p:spTree>
    <p:extLst>
      <p:ext uri="{BB962C8B-B14F-4D97-AF65-F5344CB8AC3E}">
        <p14:creationId xmlns:p14="http://schemas.microsoft.com/office/powerpoint/2010/main" val="3387322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64ADD4-FDAE-426A-96C1-07D283434A41}" type="slidenum">
              <a:rPr lang="en-US" smtClean="0"/>
              <a:pPr/>
              <a:t>53</a:t>
            </a:fld>
            <a:endParaRPr lang="en-US"/>
          </a:p>
        </p:txBody>
      </p:sp>
    </p:spTree>
    <p:extLst>
      <p:ext uri="{BB962C8B-B14F-4D97-AF65-F5344CB8AC3E}">
        <p14:creationId xmlns:p14="http://schemas.microsoft.com/office/powerpoint/2010/main" val="2265464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64ADD4-FDAE-426A-96C1-07D283434A41}" type="slidenum">
              <a:rPr lang="en-US" smtClean="0"/>
              <a:pPr/>
              <a:t>59</a:t>
            </a:fld>
            <a:endParaRPr lang="en-US"/>
          </a:p>
        </p:txBody>
      </p:sp>
    </p:spTree>
    <p:extLst>
      <p:ext uri="{BB962C8B-B14F-4D97-AF65-F5344CB8AC3E}">
        <p14:creationId xmlns:p14="http://schemas.microsoft.com/office/powerpoint/2010/main" val="3946790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vi-VN" sz="1200" b="1" i="1" dirty="0">
                <a:solidFill>
                  <a:srgbClr val="FF0000"/>
                </a:solidFill>
              </a:rPr>
              <a:t>Câu lệnh</a:t>
            </a:r>
            <a:r>
              <a:rPr lang="vi-VN" sz="1200" dirty="0"/>
              <a:t> là đơn vị cơ bản của một</a:t>
            </a:r>
            <a:r>
              <a:rPr lang="en-US" sz="1200" dirty="0"/>
              <a:t> </a:t>
            </a:r>
            <a:r>
              <a:rPr lang="en-US" sz="1200" dirty="0" err="1"/>
              <a:t>ngôn</a:t>
            </a:r>
            <a:r>
              <a:rPr lang="en-US" sz="1200" dirty="0"/>
              <a:t> </a:t>
            </a:r>
            <a:r>
              <a:rPr lang="en-US" sz="1200" dirty="0" err="1"/>
              <a:t>ngữ</a:t>
            </a:r>
            <a:r>
              <a:rPr lang="en-US" sz="1200" dirty="0"/>
              <a:t> </a:t>
            </a:r>
            <a:r>
              <a:rPr lang="en-US" sz="1200" dirty="0" err="1"/>
              <a:t>lập</a:t>
            </a:r>
            <a:r>
              <a:rPr lang="en-US" sz="1200" dirty="0"/>
              <a:t> </a:t>
            </a:r>
            <a:r>
              <a:rPr lang="en-US" sz="1200" dirty="0" err="1"/>
              <a:t>trình</a:t>
            </a:r>
            <a:r>
              <a:rPr lang="vi-VN" sz="1200" dirty="0"/>
              <a:t>. Trong trường hợp đặc biệt, nó có thể cũng trở thành một đơn vị thao tác của </a:t>
            </a:r>
            <a:r>
              <a:rPr lang="en-US" sz="1200" dirty="0" err="1"/>
              <a:t>máy</a:t>
            </a:r>
            <a:r>
              <a:rPr lang="en-US" sz="1200" dirty="0"/>
              <a:t> </a:t>
            </a:r>
            <a:r>
              <a:rPr lang="en-US" sz="1200" dirty="0" err="1"/>
              <a:t>tính</a:t>
            </a:r>
            <a:r>
              <a:rPr lang="en-US" sz="1200" dirty="0"/>
              <a:t> </a:t>
            </a:r>
            <a:r>
              <a:rPr lang="en-US" sz="1200" dirty="0" err="1"/>
              <a:t>điện</a:t>
            </a:r>
            <a:r>
              <a:rPr lang="en-US" sz="1200" dirty="0"/>
              <a:t> </a:t>
            </a:r>
            <a:r>
              <a:rPr lang="en-US" sz="1200" dirty="0" err="1"/>
              <a:t>tử</a:t>
            </a:r>
            <a:r>
              <a:rPr lang="en-US" sz="1200" dirty="0"/>
              <a:t> hay </a:t>
            </a:r>
            <a:r>
              <a:rPr lang="vi-VN" sz="1200" dirty="0"/>
              <a:t>còn gọi là một</a:t>
            </a:r>
            <a:r>
              <a:rPr lang="en-US" sz="1200" dirty="0"/>
              <a:t> </a:t>
            </a:r>
            <a:r>
              <a:rPr lang="en-US" sz="1200" dirty="0" err="1"/>
              <a:t>chỉ</a:t>
            </a:r>
            <a:r>
              <a:rPr lang="en-US" sz="1200" dirty="0"/>
              <a:t> </a:t>
            </a:r>
            <a:r>
              <a:rPr lang="en-US" sz="1200" dirty="0" err="1"/>
              <a:t>thị</a:t>
            </a:r>
            <a:r>
              <a:rPr lang="vi-VN" sz="1200" dirty="0"/>
              <a:t>.</a:t>
            </a:r>
            <a:endParaRPr lang="en-US" sz="1200" dirty="0"/>
          </a:p>
          <a:p>
            <a:pPr marL="171450" indent="-171450">
              <a:buFont typeface="Arial" pitchFamily="34" charset="0"/>
              <a:buChar char="•"/>
            </a:pPr>
            <a:r>
              <a:rPr lang="vi-VN" sz="1200" b="1" i="1" dirty="0">
                <a:solidFill>
                  <a:srgbClr val="FF0000"/>
                </a:solidFill>
              </a:rPr>
              <a:t>Ngôn ngữ lập trình</a:t>
            </a:r>
            <a:r>
              <a:rPr lang="vi-VN" sz="1200" dirty="0"/>
              <a:t> là một hệ thống được ký hiệu hóa để </a:t>
            </a:r>
            <a:r>
              <a:rPr lang="en-US" sz="1200" dirty="0" err="1"/>
              <a:t>mô</a:t>
            </a:r>
            <a:r>
              <a:rPr lang="vi-VN" sz="1200" dirty="0"/>
              <a:t> tả những tính toán (qua máy tính) trong một</a:t>
            </a:r>
            <a:r>
              <a:rPr lang="en-US" sz="1200" dirty="0"/>
              <a:t> </a:t>
            </a:r>
            <a:r>
              <a:rPr lang="en-US" sz="1200" dirty="0" err="1"/>
              <a:t>dạng</a:t>
            </a:r>
            <a:r>
              <a:rPr lang="en-US" sz="1200" dirty="0"/>
              <a:t> </a:t>
            </a:r>
            <a:r>
              <a:rPr lang="vi-VN" sz="1200" dirty="0"/>
              <a:t>mà cả con người và máy đều có thể đọc và hiểu được.</a:t>
            </a:r>
            <a:endParaRPr lang="en-US" sz="1200" dirty="0"/>
          </a:p>
          <a:p>
            <a:pPr marL="0" indent="0">
              <a:buFont typeface="Arial" pitchFamily="34" charset="0"/>
              <a:buNone/>
            </a:pPr>
            <a:r>
              <a:rPr lang="en-US" sz="1200" dirty="0" err="1"/>
              <a:t>Nguồn</a:t>
            </a:r>
            <a:r>
              <a:rPr lang="en-US" sz="1200" baseline="0" dirty="0"/>
              <a:t> </a:t>
            </a:r>
            <a:r>
              <a:rPr lang="en-US" sz="1200" baseline="0" dirty="0" err="1"/>
              <a:t>tham</a:t>
            </a:r>
            <a:r>
              <a:rPr lang="en-US" sz="1200" baseline="0" dirty="0"/>
              <a:t> </a:t>
            </a:r>
            <a:r>
              <a:rPr lang="en-US" sz="1200" baseline="0" dirty="0" err="1"/>
              <a:t>khảo</a:t>
            </a:r>
            <a:r>
              <a:rPr lang="en-US" sz="1200" baseline="0" dirty="0"/>
              <a:t>: </a:t>
            </a:r>
            <a:r>
              <a:rPr lang="en-US" sz="1200" dirty="0" err="1"/>
              <a:t>wikipedia</a:t>
            </a:r>
            <a:endParaRPr lang="en-US" dirty="0"/>
          </a:p>
        </p:txBody>
      </p:sp>
      <p:sp>
        <p:nvSpPr>
          <p:cNvPr id="4" name="Slide Number Placeholder 3"/>
          <p:cNvSpPr>
            <a:spLocks noGrp="1"/>
          </p:cNvSpPr>
          <p:nvPr>
            <p:ph type="sldNum" sz="quarter" idx="10"/>
          </p:nvPr>
        </p:nvSpPr>
        <p:spPr/>
        <p:txBody>
          <a:bodyPr/>
          <a:lstStyle/>
          <a:p>
            <a:fld id="{2464ADD4-FDAE-426A-96C1-07D283434A41}" type="slidenum">
              <a:rPr lang="en-US" smtClean="0"/>
              <a:pPr/>
              <a:t>60</a:t>
            </a:fld>
            <a:endParaRPr lang="en-US"/>
          </a:p>
        </p:txBody>
      </p:sp>
    </p:spTree>
    <p:extLst>
      <p:ext uri="{BB962C8B-B14F-4D97-AF65-F5344CB8AC3E}">
        <p14:creationId xmlns:p14="http://schemas.microsoft.com/office/powerpoint/2010/main" val="2560141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a:solidFill>
                  <a:schemeClr val="tx1"/>
                </a:solidFill>
                <a:effectLst/>
                <a:latin typeface="+mn-lt"/>
                <a:ea typeface="+mn-ea"/>
                <a:cs typeface="+mn-cs"/>
              </a:rPr>
              <a:t>Đây là loại phần mềm làm việc trực tiếp với phần cứng máy tính. Không có những phần mềm kiểu này, con người sẽ gặp rất nhiều khó khăn vì đơn giản, máy tính có ngôn ngữ riêng của nó – ngôn ngữ máy (chuỗi bit 0 và 1), trong khi con người lại sử dụng ngôn ngữ tự nhiên. Có các tiểu loại phần mềm sau:</a:t>
            </a:r>
          </a:p>
          <a:p>
            <a:pPr marL="171450" indent="-171450">
              <a:buFont typeface="Arial" pitchFamily="34" charset="0"/>
              <a:buChar char="•"/>
            </a:pPr>
            <a:r>
              <a:rPr lang="en-US" sz="1200" b="1" i="1" kern="1200">
                <a:solidFill>
                  <a:schemeClr val="tx1"/>
                </a:solidFill>
                <a:effectLst/>
                <a:latin typeface="+mn-lt"/>
                <a:ea typeface="+mn-ea"/>
                <a:cs typeface="+mn-cs"/>
              </a:rPr>
              <a:t>Hệ điều hành</a:t>
            </a:r>
            <a:r>
              <a:rPr lang="en-US" sz="1200" b="1" kern="1200">
                <a:solidFill>
                  <a:schemeClr val="tx1"/>
                </a:solidFill>
                <a:effectLst/>
                <a:latin typeface="+mn-lt"/>
                <a:ea typeface="+mn-ea"/>
                <a:cs typeface="+mn-cs"/>
              </a:rPr>
              <a:t> (Operating System – OS)</a:t>
            </a:r>
            <a:r>
              <a:rPr lang="en-US" sz="1200" kern="1200">
                <a:solidFill>
                  <a:schemeClr val="tx1"/>
                </a:solidFill>
                <a:effectLst/>
                <a:latin typeface="+mn-lt"/>
                <a:ea typeface="+mn-ea"/>
                <a:cs typeface="+mn-cs"/>
              </a:rPr>
              <a:t>: Là phần mềm có vai trò tương tự một người phiên dịch, có thể giao tiếp với phần cứng máy tính (thông qua những chỉ thị lệnh cấp thấp) cũng như hiểu các mệnh lệnh từ người dùng (thông qua tập lệnh giới hạn cấp cao, gần với ngôn ngữ tự nhiên). Ngoài ra, hệ điều hành còn quản lý tài nguyên máy tính như bộ nhớ trong hay ngoài, điều khiển các thiết bị ngoại vi, lập lịch hoạt động cho CPU, …</a:t>
            </a:r>
          </a:p>
          <a:p>
            <a:pPr marL="171450" indent="-171450">
              <a:buFont typeface="Arial" pitchFamily="34" charset="0"/>
              <a:buChar char="•"/>
            </a:pPr>
            <a:r>
              <a:rPr lang="en-US" sz="1200" b="1" i="1" kern="1200">
                <a:solidFill>
                  <a:schemeClr val="tx1"/>
                </a:solidFill>
                <a:effectLst/>
                <a:latin typeface="+mn-lt"/>
                <a:ea typeface="+mn-ea"/>
                <a:cs typeface="+mn-cs"/>
              </a:rPr>
              <a:t>Phần mềm mạng</a:t>
            </a:r>
            <a:r>
              <a:rPr lang="en-US" sz="1200" b="1" kern="1200">
                <a:solidFill>
                  <a:schemeClr val="tx1"/>
                </a:solidFill>
                <a:effectLst/>
                <a:latin typeface="+mn-lt"/>
                <a:ea typeface="+mn-ea"/>
                <a:cs typeface="+mn-cs"/>
              </a:rPr>
              <a:t> (Network software)</a:t>
            </a:r>
            <a:r>
              <a:rPr lang="en-US" sz="1200" kern="1200">
                <a:solidFill>
                  <a:schemeClr val="tx1"/>
                </a:solidFill>
                <a:effectLst/>
                <a:latin typeface="+mn-lt"/>
                <a:ea typeface="+mn-ea"/>
                <a:cs typeface="+mn-cs"/>
              </a:rPr>
              <a:t>: Có nhiệm vụ điều khiển, giám sát, quản lý và liên lạc với các hệ điều hành, các dịch vụ cũng như ứng dụng mạng, sử dụng tài nguyên mạng, … giúp các tiến trình này hoạt động một cách đồng bộ. Những phần mềm loại này có thể kể ra là: phần mềm quản trị mạng, phần mềm cho máy chủ, phần mềm bảo mật, …</a:t>
            </a:r>
          </a:p>
          <a:p>
            <a:pPr marL="171450" indent="-171450">
              <a:buFont typeface="Arial" pitchFamily="34" charset="0"/>
              <a:buChar char="•"/>
            </a:pPr>
            <a:r>
              <a:rPr lang="en-US" sz="1200" b="1" i="1" kern="1200">
                <a:solidFill>
                  <a:schemeClr val="tx1"/>
                </a:solidFill>
                <a:effectLst/>
                <a:latin typeface="+mn-lt"/>
                <a:ea typeface="+mn-ea"/>
                <a:cs typeface="+mn-cs"/>
              </a:rPr>
              <a:t>Phần mềm quản trị cơ sở dữ liệu</a:t>
            </a:r>
            <a:r>
              <a:rPr lang="en-US" sz="1200" b="1" kern="1200">
                <a:solidFill>
                  <a:schemeClr val="tx1"/>
                </a:solidFill>
                <a:effectLst/>
                <a:latin typeface="+mn-lt"/>
                <a:ea typeface="+mn-ea"/>
                <a:cs typeface="+mn-cs"/>
              </a:rPr>
              <a:t> (Database management software)</a:t>
            </a:r>
            <a:r>
              <a:rPr lang="en-US" sz="1200" kern="1200">
                <a:solidFill>
                  <a:schemeClr val="tx1"/>
                </a:solidFill>
                <a:effectLst/>
                <a:latin typeface="+mn-lt"/>
                <a:ea typeface="+mn-ea"/>
                <a:cs typeface="+mn-cs"/>
              </a:rPr>
              <a:t>: Nhóm phần mềm có khả năng lưu trữ, sửa đổi, trích xuất thông tin từ một cơ sở dữ liệu. Phần mềm quản trị cơ sở dữ liệu rất đa dạng, từ những phần mềm nhỏ chạy trên máy tính cá nhân cho đến những hệ thống lớn, chạy trên mainframe, ví dụ như Oracle.</a:t>
            </a:r>
          </a:p>
          <a:p>
            <a:pPr marL="171450" indent="-171450">
              <a:buFont typeface="Arial" pitchFamily="34" charset="0"/>
              <a:buChar char="•"/>
            </a:pPr>
            <a:r>
              <a:rPr lang="en-US" sz="1200" b="1" i="1" kern="1200">
                <a:solidFill>
                  <a:schemeClr val="tx1"/>
                </a:solidFill>
                <a:effectLst/>
                <a:latin typeface="+mn-lt"/>
                <a:ea typeface="+mn-ea"/>
                <a:cs typeface="+mn-cs"/>
              </a:rPr>
              <a:t>Phần mềm điều khiển thiết bị ngoại vi</a:t>
            </a:r>
            <a:r>
              <a:rPr lang="en-US" sz="1200" kern="1200">
                <a:solidFill>
                  <a:schemeClr val="tx1"/>
                </a:solidFill>
                <a:effectLst/>
                <a:latin typeface="+mn-lt"/>
                <a:ea typeface="+mn-ea"/>
                <a:cs typeface="+mn-cs"/>
              </a:rPr>
              <a:t>: Nhà sản xuất phần cứng muốn sản phẩm của mình được tích hợp vào một hệ thống hiện hữu sẽ phải xây dựng chương trình điều khiển (driver) cho thiết bị. Đây cũng là một “giải pháp mềm” hữu hiệu cho vấn đề này. Ví dụ, một máy in với trình điều khiển của mình có thể kết nối với nhiều hệ thống phần cứng khác nhau, từ IBM-PC cho đến Apple Macintosh hay Sun Microsystems SPARC hoặc ngược lại, một máy chạy trên hệ điều hành Microsoft Windows có thể nhận biết nhiều loại máy in của các nhà sản xuất khác nhau.</a:t>
            </a:r>
            <a:endParaRPr lang="en-US"/>
          </a:p>
        </p:txBody>
      </p:sp>
      <p:sp>
        <p:nvSpPr>
          <p:cNvPr id="4" name="Slide Number Placeholder 3"/>
          <p:cNvSpPr>
            <a:spLocks noGrp="1"/>
          </p:cNvSpPr>
          <p:nvPr>
            <p:ph type="sldNum" sz="quarter" idx="10"/>
          </p:nvPr>
        </p:nvSpPr>
        <p:spPr/>
        <p:txBody>
          <a:bodyPr/>
          <a:lstStyle/>
          <a:p>
            <a:fld id="{2464ADD4-FDAE-426A-96C1-07D283434A41}" type="slidenum">
              <a:rPr lang="en-US" smtClean="0"/>
              <a:pPr/>
              <a:t>63</a:t>
            </a:fld>
            <a:endParaRPr lang="en-US"/>
          </a:p>
        </p:txBody>
      </p:sp>
    </p:spTree>
    <p:extLst>
      <p:ext uri="{BB962C8B-B14F-4D97-AF65-F5344CB8AC3E}">
        <p14:creationId xmlns:p14="http://schemas.microsoft.com/office/powerpoint/2010/main" val="1185217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S</a:t>
            </a:r>
            <a:r>
              <a:rPr lang="en-US" baseline="0"/>
              <a:t>lide 4-7 chỉ đưa ra các cột mốc quan trọng, các cột mốc khác được liệt kê chi tiết bên dưới…</a:t>
            </a:r>
            <a:endParaRPr lang="en-US"/>
          </a:p>
          <a:p>
            <a:endParaRPr lang="en-US" b="1"/>
          </a:p>
          <a:p>
            <a:r>
              <a:rPr lang="en-US" b="1"/>
              <a:t>Nguồn</a:t>
            </a:r>
            <a:r>
              <a:rPr lang="en-US" b="1" baseline="0"/>
              <a:t> tham khảo:</a:t>
            </a:r>
          </a:p>
          <a:p>
            <a:pPr marL="171450" indent="-171450">
              <a:buFont typeface="Arial" pitchFamily="34" charset="0"/>
              <a:buChar char="•"/>
            </a:pPr>
            <a:r>
              <a:rPr lang="en-US" sz="1200" u="sng" kern="1200">
                <a:solidFill>
                  <a:schemeClr val="tx1"/>
                </a:solidFill>
                <a:effectLst/>
                <a:latin typeface="+mn-lt"/>
                <a:ea typeface="+mn-ea"/>
                <a:cs typeface="+mn-cs"/>
                <a:hlinkClick r:id="rId3"/>
              </a:rPr>
              <a:t>http://www.cs.uwaterloo.ca/~shallit/Courses/134/history.html</a:t>
            </a:r>
            <a:endParaRPr lang="en-US" sz="1200" u="sng" kern="1200">
              <a:solidFill>
                <a:schemeClr val="tx1"/>
              </a:solidFill>
              <a:effectLst/>
              <a:latin typeface="+mn-lt"/>
              <a:ea typeface="+mn-ea"/>
              <a:cs typeface="+mn-cs"/>
            </a:endParaRPr>
          </a:p>
          <a:p>
            <a:pPr marL="171450" indent="-171450">
              <a:buFont typeface="Arial" pitchFamily="34" charset="0"/>
              <a:buChar char="•"/>
            </a:pPr>
            <a:r>
              <a:rPr lang="en-US"/>
              <a:t>http://www.history-timelines.org.uk/events-timelines/07-computer-history-timeline.htm</a:t>
            </a:r>
          </a:p>
          <a:p>
            <a:endParaRPr lang="en-US"/>
          </a:p>
          <a:p>
            <a:r>
              <a:rPr lang="en-US" b="1"/>
              <a:t>Trước</a:t>
            </a:r>
            <a:r>
              <a:rPr lang="en-US" b="1" baseline="0"/>
              <a:t> năm 1900</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t>Con người đã sử dụng các thiết bị cơ học để hỗ trợ tính toán từ hàng ngàn năm trước. Ví</a:t>
            </a:r>
            <a:r>
              <a:rPr lang="en-US" baseline="0"/>
              <a:t> dụ b</a:t>
            </a:r>
            <a:r>
              <a:rPr lang="en-US"/>
              <a:t>àn tính (abacus) bắt nguồn từ Babylon (Irắc</a:t>
            </a:r>
            <a:r>
              <a:rPr lang="en-US" baseline="0"/>
              <a:t> ngày nay</a:t>
            </a:r>
            <a:r>
              <a:rPr lang="en-US"/>
              <a:t>) khoảng 2400 năm trước công nguyên.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t>Năm 1641, Blaise Pascal (1623 – 1662), nhà toán học và triết học người Pháp đã chế tạo máy cộng c</a:t>
            </a:r>
            <a:r>
              <a:rPr lang="vi-VN"/>
              <a:t>ơ</a:t>
            </a:r>
            <a:r>
              <a:rPr lang="en-US"/>
              <a:t> học </a:t>
            </a:r>
            <a:r>
              <a:rPr lang="vi-VN"/>
              <a:t>đầ</a:t>
            </a:r>
            <a:r>
              <a:rPr lang="en-US"/>
              <a:t>u tiên (Pascaline).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t>Năm 1671, Gottfried Leibritz (1646 – 1716) cải tiến máy của Pascal </a:t>
            </a:r>
            <a:r>
              <a:rPr lang="vi-VN"/>
              <a:t>để</a:t>
            </a:r>
            <a:r>
              <a:rPr lang="en-US"/>
              <a:t> thực hiện cộng, trừ, nhân, chia đơn giản</a:t>
            </a:r>
            <a:r>
              <a:rPr lang="en-US" baseline="0"/>
              <a:t> (ông</a:t>
            </a:r>
            <a:r>
              <a:rPr lang="en-US"/>
              <a:t> cũng ủng hộ sử dụng hệ nhị phân cho việc tính toán).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a:solidFill>
                  <a:schemeClr val="tx1"/>
                </a:solidFill>
                <a:effectLst/>
                <a:latin typeface="+mn-lt"/>
                <a:ea typeface="+mn-ea"/>
                <a:cs typeface="+mn-cs"/>
              </a:rPr>
              <a:t>Gần đây, người ta phát hiện ra rằng Wilhelm Schickard (1592-1635), một sinh viên tốt nghiệp của Đại học Tubingen (Đức), đã xây dựng một thiết bị tương</a:t>
            </a:r>
            <a:r>
              <a:rPr lang="en-US" sz="1200" kern="1200" baseline="0">
                <a:solidFill>
                  <a:schemeClr val="tx1"/>
                </a:solidFill>
                <a:effectLst/>
                <a:latin typeface="+mn-lt"/>
                <a:ea typeface="+mn-ea"/>
                <a:cs typeface="+mn-cs"/>
              </a:rPr>
              <a:t> tự vào </a:t>
            </a:r>
            <a:r>
              <a:rPr lang="en-US" sz="1200" kern="1200">
                <a:solidFill>
                  <a:schemeClr val="tx1"/>
                </a:solidFill>
                <a:effectLst/>
                <a:latin typeface="+mn-lt"/>
                <a:ea typeface="+mn-ea"/>
                <a:cs typeface="+mn-cs"/>
              </a:rPr>
              <a:t>năm 1623-1624, trước cả Pascal và Leibniz. Một mô tả ngắn gọn của thiết bị được mô tả trong 2 bức thư gửi cho Johannes Kepler. Thật không may, ít nhất một bản sao của máy bị đốt cháy và chính Schickard cũng chết vì bệnh dịch hạch vào năm 1635 trong 30 năm chiến tranh.</a:t>
            </a:r>
          </a:p>
          <a:p>
            <a:pPr marL="171450" indent="-171450">
              <a:buFont typeface="Arial" pitchFamily="34" charset="0"/>
              <a:buChar char="•"/>
            </a:pPr>
            <a:r>
              <a:rPr lang="en-US" strike="noStrike"/>
              <a:t>Năm 1801, Joseph-Marie Jacquard (1752-1834) phát minh máy dệt tự động được điều khiển bởi các phiếu đục lỗ.</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t>Năm 1822, Charles Babbage (1791-1871) thiết kế máy tính cơ học đầu tiên.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t>Năm 1834, Charles Babbage phát minh máy với chương trình bên ngoài (điều khiển bởi phiếu đục lỗ).</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1869, </a:t>
            </a:r>
            <a:r>
              <a:rPr lang="en-US" sz="1200" kern="1200">
                <a:solidFill>
                  <a:schemeClr val="tx1"/>
                </a:solidFill>
                <a:effectLst/>
                <a:latin typeface="+mn-lt"/>
                <a:ea typeface="+mn-ea"/>
                <a:cs typeface="+mn-cs"/>
              </a:rPr>
              <a:t>William Stanley Jevons (1835-1882), một nhà kinh tế và logic người Anh, xây dựng một cỗ máy để giải quyết các vấn đề logic (cỗ máy hiện đặt tại Bảo tàng Lịch sử Khoa học Oxford)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a:solidFill>
                  <a:schemeClr val="tx1"/>
                </a:solidFill>
                <a:effectLst/>
                <a:latin typeface="+mn-lt"/>
                <a:ea typeface="+mn-ea"/>
                <a:cs typeface="+mn-cs"/>
              </a:rPr>
              <a:t>Năm</a:t>
            </a:r>
            <a:r>
              <a:rPr lang="en-US" sz="1200" kern="1200" baseline="0">
                <a:solidFill>
                  <a:schemeClr val="tx1"/>
                </a:solidFill>
                <a:effectLst/>
                <a:latin typeface="+mn-lt"/>
                <a:ea typeface="+mn-ea"/>
                <a:cs typeface="+mn-cs"/>
              </a:rPr>
              <a:t> 1890, </a:t>
            </a:r>
            <a:r>
              <a:rPr lang="en-US" sz="1200" kern="1200">
                <a:solidFill>
                  <a:schemeClr val="tx1"/>
                </a:solidFill>
                <a:effectLst/>
                <a:latin typeface="+mn-lt"/>
                <a:ea typeface="+mn-ea"/>
                <a:cs typeface="+mn-cs"/>
              </a:rPr>
              <a:t>Herman Hollerith (1860-1929) đã phát minh ra thẻ đục lỗ hiện đại để sử dụng trong một máy được thiết kế để giúp lập bảng điều tra dân số.</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a:solidFill>
                  <a:schemeClr val="tx1"/>
                </a:solidFill>
                <a:effectLst/>
                <a:latin typeface="+mn-lt"/>
                <a:ea typeface="+mn-ea"/>
                <a:cs typeface="+mn-cs"/>
              </a:rPr>
              <a:t>1900</a:t>
            </a:r>
            <a:r>
              <a:rPr lang="en-US" sz="1200" b="1" kern="1200" baseline="0">
                <a:solidFill>
                  <a:schemeClr val="tx1"/>
                </a:solidFill>
                <a:effectLst/>
                <a:latin typeface="+mn-lt"/>
                <a:ea typeface="+mn-ea"/>
                <a:cs typeface="+mn-cs"/>
              </a:rPr>
              <a:t> – 1939</a:t>
            </a:r>
          </a:p>
          <a:p>
            <a:pPr marL="171450" indent="-171450">
              <a:buFont typeface="Arial" pitchFamily="34" charset="0"/>
              <a:buChar char="•"/>
            </a:pPr>
            <a:r>
              <a:rPr lang="en-US" sz="1200" kern="1200">
                <a:solidFill>
                  <a:schemeClr val="tx1"/>
                </a:solidFill>
                <a:effectLst/>
                <a:latin typeface="+mn-lt"/>
                <a:ea typeface="+mn-ea"/>
                <a:cs typeface="+mn-cs"/>
              </a:rPr>
              <a:t>Đây</a:t>
            </a:r>
            <a:r>
              <a:rPr lang="en-US" sz="1200" kern="1200" baseline="0">
                <a:solidFill>
                  <a:schemeClr val="tx1"/>
                </a:solidFill>
                <a:effectLst/>
                <a:latin typeface="+mn-lt"/>
                <a:ea typeface="+mn-ea"/>
                <a:cs typeface="+mn-cs"/>
              </a:rPr>
              <a:t> là g</a:t>
            </a:r>
            <a:r>
              <a:rPr lang="en-US" sz="1200" kern="1200">
                <a:solidFill>
                  <a:schemeClr val="tx1"/>
                </a:solidFill>
                <a:effectLst/>
                <a:latin typeface="+mn-lt"/>
                <a:ea typeface="+mn-ea"/>
                <a:cs typeface="+mn-cs"/>
              </a:rPr>
              <a:t>iai đoạn</a:t>
            </a:r>
            <a:r>
              <a:rPr lang="en-US" sz="1200" kern="1200" baseline="0">
                <a:solidFill>
                  <a:schemeClr val="tx1"/>
                </a:solidFill>
                <a:effectLst/>
                <a:latin typeface="+mn-lt"/>
                <a:ea typeface="+mn-ea"/>
                <a:cs typeface="+mn-cs"/>
              </a:rPr>
              <a:t> phát triển của nền toán học.</a:t>
            </a:r>
          </a:p>
          <a:p>
            <a:pPr marL="171450" indent="-171450">
              <a:buFont typeface="Arial" pitchFamily="34" charset="0"/>
              <a:buChar char="•"/>
            </a:pPr>
            <a:r>
              <a:rPr lang="vi-VN"/>
              <a:t>Năm 1928, nhà toán học </a:t>
            </a:r>
            <a:r>
              <a:rPr lang="en-US"/>
              <a:t>người</a:t>
            </a:r>
            <a:r>
              <a:rPr lang="en-US" baseline="0"/>
              <a:t> </a:t>
            </a:r>
            <a:r>
              <a:rPr lang="vi-VN"/>
              <a:t>Đức David Hilbert (1862-1943) đề cập </a:t>
            </a:r>
            <a:r>
              <a:rPr lang="en-US"/>
              <a:t>ở</a:t>
            </a:r>
            <a:r>
              <a:rPr lang="en-US" baseline="0"/>
              <a:t> </a:t>
            </a:r>
            <a:r>
              <a:rPr lang="vi-VN"/>
              <a:t>Đại hội </a:t>
            </a:r>
            <a:r>
              <a:rPr lang="en-US"/>
              <a:t>q</a:t>
            </a:r>
            <a:r>
              <a:rPr lang="vi-VN"/>
              <a:t>uốc tế </a:t>
            </a:r>
            <a:r>
              <a:rPr lang="en-US"/>
              <a:t>c</a:t>
            </a:r>
            <a:r>
              <a:rPr lang="vi-VN"/>
              <a:t>ác nhà toán học. Ông đặt ra ba câu hỏi:</a:t>
            </a:r>
            <a:endParaRPr lang="en-US"/>
          </a:p>
          <a:p>
            <a:pPr marL="628650" lvl="1" indent="-171450">
              <a:buFont typeface="Arial" pitchFamily="34" charset="0"/>
              <a:buChar char="•"/>
            </a:pPr>
            <a:r>
              <a:rPr lang="vi-VN"/>
              <a:t>(1) </a:t>
            </a:r>
            <a:r>
              <a:rPr lang="en-US"/>
              <a:t>T</a:t>
            </a:r>
            <a:r>
              <a:rPr lang="vi-VN"/>
              <a:t>oán học </a:t>
            </a:r>
            <a:r>
              <a:rPr lang="en-US"/>
              <a:t>có</a:t>
            </a:r>
            <a:r>
              <a:rPr lang="en-US" baseline="0"/>
              <a:t> tính </a:t>
            </a:r>
            <a:r>
              <a:rPr lang="vi-VN"/>
              <a:t>hoàn chỉnh</a:t>
            </a:r>
            <a:r>
              <a:rPr lang="en-US"/>
              <a:t>? T</a:t>
            </a:r>
            <a:r>
              <a:rPr lang="vi-VN"/>
              <a:t>ức là mỗi </a:t>
            </a:r>
            <a:r>
              <a:rPr lang="en-US"/>
              <a:t>mệnh</a:t>
            </a:r>
            <a:r>
              <a:rPr lang="en-US" baseline="0"/>
              <a:t> đề </a:t>
            </a:r>
            <a:r>
              <a:rPr lang="vi-VN"/>
              <a:t>toán học có thể được chứng minh hay bác bỏ</a:t>
            </a:r>
            <a:r>
              <a:rPr lang="en-US"/>
              <a:t>.</a:t>
            </a:r>
          </a:p>
          <a:p>
            <a:pPr marL="628650" lvl="1" indent="-171450">
              <a:buFont typeface="Arial" pitchFamily="34" charset="0"/>
              <a:buChar char="•"/>
            </a:pPr>
            <a:r>
              <a:rPr lang="vi-VN"/>
              <a:t>(2) </a:t>
            </a:r>
            <a:r>
              <a:rPr lang="en-US"/>
              <a:t>T</a:t>
            </a:r>
            <a:r>
              <a:rPr lang="vi-VN"/>
              <a:t>oán học </a:t>
            </a:r>
            <a:r>
              <a:rPr lang="en-US"/>
              <a:t>có</a:t>
            </a:r>
            <a:r>
              <a:rPr lang="en-US" baseline="0"/>
              <a:t> tính </a:t>
            </a:r>
            <a:r>
              <a:rPr lang="en-US"/>
              <a:t>nhất</a:t>
            </a:r>
            <a:r>
              <a:rPr lang="en-US" baseline="0"/>
              <a:t> quán? T</a:t>
            </a:r>
            <a:r>
              <a:rPr lang="en-US"/>
              <a:t>ức</a:t>
            </a:r>
            <a:r>
              <a:rPr lang="en-US" baseline="0"/>
              <a:t> là </a:t>
            </a:r>
            <a:r>
              <a:rPr lang="en-US"/>
              <a:t>có</a:t>
            </a:r>
            <a:r>
              <a:rPr lang="en-US" baseline="0"/>
              <a:t> </a:t>
            </a:r>
            <a:r>
              <a:rPr lang="vi-VN"/>
              <a:t>th</a:t>
            </a:r>
            <a:r>
              <a:rPr lang="en-US"/>
              <a:t>ật</a:t>
            </a:r>
            <a:r>
              <a:rPr lang="en-US" baseline="0"/>
              <a:t> là các mệnh đề </a:t>
            </a:r>
            <a:r>
              <a:rPr lang="vi-VN"/>
              <a:t>như </a:t>
            </a:r>
            <a:r>
              <a:rPr lang="en-US"/>
              <a:t>“</a:t>
            </a:r>
            <a:r>
              <a:rPr lang="vi-VN"/>
              <a:t>0 = 1</a:t>
            </a:r>
            <a:r>
              <a:rPr lang="en-US"/>
              <a:t>”</a:t>
            </a:r>
            <a:r>
              <a:rPr lang="vi-VN"/>
              <a:t> không thể được chứng minh bằng phương pháp hợp lệ</a:t>
            </a:r>
            <a:r>
              <a:rPr lang="en-US"/>
              <a:t>.</a:t>
            </a:r>
          </a:p>
          <a:p>
            <a:pPr marL="628650" lvl="1" indent="-171450">
              <a:buFont typeface="Arial" pitchFamily="34" charset="0"/>
              <a:buChar char="•"/>
            </a:pPr>
            <a:r>
              <a:rPr lang="vi-VN"/>
              <a:t>(3) </a:t>
            </a:r>
            <a:r>
              <a:rPr lang="en-US"/>
              <a:t>T</a:t>
            </a:r>
            <a:r>
              <a:rPr lang="vi-VN"/>
              <a:t>oán học </a:t>
            </a:r>
            <a:r>
              <a:rPr lang="en-US"/>
              <a:t>có</a:t>
            </a:r>
            <a:r>
              <a:rPr lang="en-US" baseline="0"/>
              <a:t> thể quyết định? C</a:t>
            </a:r>
            <a:r>
              <a:rPr lang="vi-VN"/>
              <a:t>ó nghĩa là, có một phương pháp cơ khí có thể được áp dụng cho bất kỳ khẳng định toán học </a:t>
            </a:r>
            <a:r>
              <a:rPr lang="en-US"/>
              <a:t>nào</a:t>
            </a:r>
            <a:r>
              <a:rPr lang="en-US" baseline="0"/>
              <a:t> </a:t>
            </a:r>
            <a:r>
              <a:rPr lang="vi-VN"/>
              <a:t>và (ít nhất là về nguyên </a:t>
            </a:r>
            <a:r>
              <a:rPr lang="en-US"/>
              <a:t>lý</a:t>
            </a:r>
            <a:r>
              <a:rPr lang="vi-VN"/>
              <a:t>) cuối cùng sẽ trả lời liệu khẳng định đó là đúng hay không? Câu hỏi cuối cùng này được gọi là Entscheidungsproblem.</a:t>
            </a:r>
            <a:endParaRPr lang="en-US" sz="1200" kern="1200">
              <a:solidFill>
                <a:schemeClr val="tx1"/>
              </a:solidFill>
              <a:effectLst/>
              <a:latin typeface="+mn-lt"/>
              <a:ea typeface="+mn-ea"/>
              <a:cs typeface="+mn-cs"/>
            </a:endParaRPr>
          </a:p>
          <a:p>
            <a:pPr marL="171450" indent="-171450">
              <a:buFont typeface="Arial" pitchFamily="34" charset="0"/>
              <a:buChar char="•"/>
            </a:pPr>
            <a:r>
              <a:rPr lang="vi-VN"/>
              <a:t>Năm 1931, Kurt Godel (1906-1978) đã trả lời hai câu hỏi </a:t>
            </a:r>
            <a:r>
              <a:rPr lang="en-US"/>
              <a:t>đầu</a:t>
            </a:r>
            <a:r>
              <a:rPr lang="en-US" baseline="0"/>
              <a:t> của </a:t>
            </a:r>
            <a:r>
              <a:rPr lang="vi-VN"/>
              <a:t>Hilbert. Ông đã cho thấy rằng mỗi hệ thống </a:t>
            </a:r>
            <a:r>
              <a:rPr lang="en-US"/>
              <a:t>hình</a:t>
            </a:r>
            <a:r>
              <a:rPr lang="en-US" baseline="0"/>
              <a:t> thức </a:t>
            </a:r>
            <a:r>
              <a:rPr lang="vi-VN"/>
              <a:t>đủ mạnh hoặc không </a:t>
            </a:r>
            <a:r>
              <a:rPr lang="en-US"/>
              <a:t>nhất</a:t>
            </a:r>
            <a:r>
              <a:rPr lang="en-US" baseline="0"/>
              <a:t> quán </a:t>
            </a:r>
            <a:r>
              <a:rPr lang="vi-VN"/>
              <a:t>hoặc không</a:t>
            </a:r>
            <a:r>
              <a:rPr lang="en-US" baseline="0"/>
              <a:t> hoàn chỉnh</a:t>
            </a:r>
            <a:r>
              <a:rPr lang="vi-VN"/>
              <a:t>. Ngoài ra, nếu một hệ thống tiên đề là </a:t>
            </a:r>
            <a:r>
              <a:rPr lang="en-US"/>
              <a:t>nhất</a:t>
            </a:r>
            <a:r>
              <a:rPr lang="en-US" baseline="0"/>
              <a:t> quán</a:t>
            </a:r>
            <a:r>
              <a:rPr lang="vi-VN"/>
              <a:t>, </a:t>
            </a:r>
            <a:r>
              <a:rPr lang="en-US"/>
              <a:t>sự</a:t>
            </a:r>
            <a:r>
              <a:rPr lang="en-US" baseline="0"/>
              <a:t> </a:t>
            </a:r>
            <a:r>
              <a:rPr lang="vi-VN"/>
              <a:t>nhất quán này không thể được </a:t>
            </a:r>
            <a:r>
              <a:rPr lang="en-US"/>
              <a:t>tự</a:t>
            </a:r>
            <a:r>
              <a:rPr lang="en-US" baseline="0"/>
              <a:t> nó </a:t>
            </a:r>
            <a:r>
              <a:rPr lang="vi-VN"/>
              <a:t>chứng minh. Câu hỏi thứ ba vẫn còn </a:t>
            </a:r>
            <a:r>
              <a:rPr lang="en-US"/>
              <a:t>để</a:t>
            </a:r>
            <a:r>
              <a:rPr lang="en-US" baseline="0"/>
              <a:t> </a:t>
            </a:r>
            <a:r>
              <a:rPr lang="vi-VN"/>
              <a:t>mở</a:t>
            </a:r>
            <a:r>
              <a:rPr lang="en-US"/>
              <a:t>,</a:t>
            </a:r>
            <a:r>
              <a:rPr lang="vi-VN"/>
              <a:t> với </a:t>
            </a:r>
            <a:r>
              <a:rPr lang="en-US"/>
              <a:t>từ</a:t>
            </a:r>
            <a:r>
              <a:rPr lang="en-US" baseline="0"/>
              <a:t> “có thể </a:t>
            </a:r>
            <a:r>
              <a:rPr lang="vi-VN"/>
              <a:t>chứng minh</a:t>
            </a:r>
            <a:r>
              <a:rPr lang="en-US"/>
              <a:t>”</a:t>
            </a:r>
            <a:r>
              <a:rPr lang="vi-VN"/>
              <a:t> </a:t>
            </a:r>
            <a:r>
              <a:rPr lang="en-US"/>
              <a:t>(provable) </a:t>
            </a:r>
            <a:r>
              <a:rPr lang="vi-VN"/>
              <a:t>thay cho </a:t>
            </a:r>
            <a:r>
              <a:rPr lang="en-US"/>
              <a:t>“</a:t>
            </a:r>
            <a:r>
              <a:rPr lang="vi-VN"/>
              <a:t>sự thật</a:t>
            </a:r>
            <a:r>
              <a:rPr lang="en-US"/>
              <a:t>” (true)</a:t>
            </a:r>
            <a:r>
              <a:rPr lang="vi-VN"/>
              <a:t>.</a:t>
            </a:r>
            <a:endParaRPr lang="en-US" sz="1200" kern="1200">
              <a:solidFill>
                <a:schemeClr val="tx1"/>
              </a:solidFill>
              <a:effectLst/>
              <a:latin typeface="+mn-lt"/>
              <a:ea typeface="+mn-ea"/>
              <a:cs typeface="+mn-cs"/>
            </a:endParaRPr>
          </a:p>
          <a:p>
            <a:pPr marL="171450" indent="-171450">
              <a:buFont typeface="Arial" pitchFamily="34" charset="0"/>
              <a:buChar char="•"/>
            </a:pPr>
            <a:r>
              <a:rPr lang="vi-VN"/>
              <a:t>Năm 1936, Alan Turing (1912-1954) </a:t>
            </a:r>
            <a:r>
              <a:rPr lang="en-US"/>
              <a:t>đưa</a:t>
            </a:r>
            <a:r>
              <a:rPr lang="en-US" baseline="0"/>
              <a:t> ra </a:t>
            </a:r>
            <a:r>
              <a:rPr lang="vi-VN"/>
              <a:t>một giải pháp cho Entscheidungsproblem </a:t>
            </a:r>
            <a:r>
              <a:rPr lang="en-US"/>
              <a:t>của</a:t>
            </a:r>
            <a:r>
              <a:rPr lang="en-US" baseline="0"/>
              <a:t> </a:t>
            </a:r>
            <a:r>
              <a:rPr lang="vi-VN"/>
              <a:t>Hilbert bằng cách xây dựng một mô hình </a:t>
            </a:r>
            <a:r>
              <a:rPr lang="en-US"/>
              <a:t>hình</a:t>
            </a:r>
            <a:r>
              <a:rPr lang="en-US" baseline="0"/>
              <a:t> </a:t>
            </a:r>
            <a:r>
              <a:rPr lang="vi-VN"/>
              <a:t>thức của một máy tính - máy Turing - và </a:t>
            </a:r>
            <a:r>
              <a:rPr lang="en-US"/>
              <a:t>cho </a:t>
            </a:r>
            <a:r>
              <a:rPr lang="vi-VN"/>
              <a:t>thấy rằng có </a:t>
            </a:r>
            <a:r>
              <a:rPr lang="en-US"/>
              <a:t>những</a:t>
            </a:r>
            <a:r>
              <a:rPr lang="en-US" baseline="0"/>
              <a:t> </a:t>
            </a:r>
            <a:r>
              <a:rPr lang="vi-VN"/>
              <a:t>vấn đề một máy như vậy không thể giải quyết. Một vấn đề </a:t>
            </a:r>
            <a:r>
              <a:rPr lang="en-US"/>
              <a:t>như</a:t>
            </a:r>
            <a:r>
              <a:rPr lang="en-US" baseline="0"/>
              <a:t> vậy được gọi là “vấn đề dừng”</a:t>
            </a:r>
            <a:r>
              <a:rPr lang="en-US"/>
              <a:t> (halting</a:t>
            </a:r>
            <a:r>
              <a:rPr lang="en-US" baseline="0"/>
              <a:t> problem</a:t>
            </a:r>
            <a:r>
              <a:rPr lang="en-US"/>
              <a:t>)</a:t>
            </a:r>
            <a:r>
              <a:rPr lang="vi-VN"/>
              <a:t>: cho một chương trình Pascal, </a:t>
            </a:r>
            <a:r>
              <a:rPr lang="en-US"/>
              <a:t>nó</a:t>
            </a:r>
            <a:r>
              <a:rPr lang="en-US" baseline="0"/>
              <a:t> có </a:t>
            </a:r>
            <a:r>
              <a:rPr lang="en-US"/>
              <a:t>d</a:t>
            </a:r>
            <a:r>
              <a:rPr lang="vi-VN"/>
              <a:t>ừng trên tất cả các đầu vào?</a:t>
            </a:r>
            <a:endParaRPr lang="en-US"/>
          </a:p>
          <a:p>
            <a:pPr marL="0" indent="0">
              <a:buFont typeface="Arial" pitchFamily="34" charset="0"/>
              <a:buNone/>
            </a:pPr>
            <a:endParaRPr lang="en-US"/>
          </a:p>
          <a:p>
            <a:pPr marL="0" indent="0">
              <a:buFont typeface="Arial" pitchFamily="34" charset="0"/>
              <a:buNone/>
            </a:pPr>
            <a:r>
              <a:rPr lang="en-US" b="1"/>
              <a:t>Thập</a:t>
            </a:r>
            <a:r>
              <a:rPr lang="en-US" b="1" baseline="0"/>
              <a:t> kỷ 1940</a:t>
            </a:r>
            <a:endParaRPr lang="en-US" b="1"/>
          </a:p>
          <a:p>
            <a:pPr marL="171450" indent="-171450">
              <a:buFont typeface="Arial" pitchFamily="34" charset="0"/>
              <a:buChar char="•"/>
            </a:pPr>
            <a:r>
              <a:rPr lang="en-US"/>
              <a:t>Chiến</a:t>
            </a:r>
            <a:r>
              <a:rPr lang="en-US" baseline="0"/>
              <a:t> tranh đã khai sinh ra máy tính số điện tử.</a:t>
            </a:r>
          </a:p>
          <a:p>
            <a:pPr marL="171450" indent="-171450">
              <a:buFont typeface="Arial" pitchFamily="34" charset="0"/>
              <a:buChar char="•"/>
            </a:pPr>
            <a:r>
              <a:rPr lang="vi-VN"/>
              <a:t>Các tính toán cần thiết cho đạn trong chiến tranh thế giới thứ </a:t>
            </a:r>
            <a:r>
              <a:rPr lang="en-US"/>
              <a:t>hai</a:t>
            </a:r>
            <a:r>
              <a:rPr lang="vi-VN"/>
              <a:t> đã thúc đẩy sự phát triển của máy tính điện tử kỹ thuật số có mục đích chung. Tại Harvard, Howard H. Aiken (1900-1973) xây dựng các </a:t>
            </a:r>
            <a:r>
              <a:rPr lang="en-US"/>
              <a:t>máy</a:t>
            </a:r>
            <a:r>
              <a:rPr lang="en-US" baseline="0"/>
              <a:t> tính cơ điện tử </a:t>
            </a:r>
            <a:r>
              <a:rPr lang="vi-VN"/>
              <a:t>Mark </a:t>
            </a:r>
            <a:r>
              <a:rPr lang="en-US"/>
              <a:t>I </a:t>
            </a:r>
            <a:r>
              <a:rPr lang="vi-VN"/>
              <a:t>vào năm 1944</a:t>
            </a:r>
            <a:r>
              <a:rPr lang="en-US"/>
              <a:t> </a:t>
            </a:r>
            <a:r>
              <a:rPr lang="vi-VN"/>
              <a:t>với sự hỗ trợ của IBM.</a:t>
            </a:r>
            <a:endParaRPr lang="en-US" sz="1200" kern="1200">
              <a:solidFill>
                <a:schemeClr val="tx1"/>
              </a:solidFill>
              <a:effectLst/>
              <a:latin typeface="+mn-lt"/>
              <a:ea typeface="+mn-ea"/>
              <a:cs typeface="+mn-cs"/>
            </a:endParaRPr>
          </a:p>
          <a:p>
            <a:pPr marL="171450" indent="-171450">
              <a:buFont typeface="Arial" pitchFamily="34" charset="0"/>
              <a:buChar char="•"/>
            </a:pPr>
            <a:r>
              <a:rPr lang="en-US"/>
              <a:t>P</a:t>
            </a:r>
            <a:r>
              <a:rPr lang="vi-VN"/>
              <a:t>há </a:t>
            </a:r>
            <a:r>
              <a:rPr lang="en-US"/>
              <a:t>mã</a:t>
            </a:r>
            <a:r>
              <a:rPr lang="en-US" baseline="0"/>
              <a:t> quân sự (code-breaking) </a:t>
            </a:r>
            <a:r>
              <a:rPr lang="vi-VN"/>
              <a:t>cũng dẫn đến </a:t>
            </a:r>
            <a:r>
              <a:rPr lang="en-US"/>
              <a:t>các</a:t>
            </a:r>
            <a:r>
              <a:rPr lang="en-US" baseline="0"/>
              <a:t> </a:t>
            </a:r>
            <a:r>
              <a:rPr lang="vi-VN"/>
              <a:t>dự án tính toán. Alan Turing đã tham gia vào việc </a:t>
            </a:r>
            <a:r>
              <a:rPr lang="en-US"/>
              <a:t>phá</a:t>
            </a:r>
            <a:r>
              <a:rPr lang="en-US" baseline="0"/>
              <a:t> </a:t>
            </a:r>
            <a:r>
              <a:rPr lang="vi-VN"/>
              <a:t>mã phía sau máy </a:t>
            </a:r>
            <a:r>
              <a:rPr lang="en-US"/>
              <a:t>của</a:t>
            </a:r>
            <a:r>
              <a:rPr lang="en-US" baseline="0"/>
              <a:t> </a:t>
            </a:r>
            <a:r>
              <a:rPr lang="vi-VN"/>
              <a:t>Đức, Enigma, tại Bletchley Park ở Anh. Người Anh xây dựng một thiết bị máy tính, Colossus, để hỗ trợ phá mã.</a:t>
            </a:r>
            <a:endParaRPr lang="en-US" sz="1200" kern="1200">
              <a:solidFill>
                <a:schemeClr val="tx1"/>
              </a:solidFill>
              <a:effectLst/>
              <a:latin typeface="+mn-lt"/>
              <a:ea typeface="+mn-ea"/>
              <a:cs typeface="+mn-cs"/>
            </a:endParaRPr>
          </a:p>
          <a:p>
            <a:pPr marL="171450" indent="-171450">
              <a:buFont typeface="Arial" pitchFamily="34" charset="0"/>
              <a:buChar char="•"/>
            </a:pPr>
            <a:r>
              <a:rPr lang="vi-VN"/>
              <a:t>Tại Đại học bang Iowa vào năm 1939, John Vincent Atanasoff (1904-1995) và Clifford Berry thiết kế và xây dựng một máy tính điện tử để giải các hệ phương trình tuyến tính</a:t>
            </a:r>
            <a:r>
              <a:rPr lang="en-US"/>
              <a:t> </a:t>
            </a:r>
            <a:r>
              <a:rPr lang="vi-VN"/>
              <a:t>nhưng nó không bao giờ </a:t>
            </a:r>
            <a:r>
              <a:rPr lang="en-US"/>
              <a:t>thực</a:t>
            </a:r>
            <a:r>
              <a:rPr lang="en-US" baseline="0"/>
              <a:t> hiện </a:t>
            </a:r>
            <a:r>
              <a:rPr lang="vi-VN"/>
              <a:t>đúng.</a:t>
            </a:r>
            <a:endParaRPr lang="en-US" sz="1200" kern="1200">
              <a:solidFill>
                <a:schemeClr val="tx1"/>
              </a:solidFill>
              <a:effectLst/>
              <a:latin typeface="+mn-lt"/>
              <a:ea typeface="+mn-ea"/>
              <a:cs typeface="+mn-cs"/>
            </a:endParaRPr>
          </a:p>
          <a:p>
            <a:pPr marL="171450" indent="-171450">
              <a:buFont typeface="Arial" pitchFamily="34" charset="0"/>
              <a:buChar char="•"/>
            </a:pPr>
            <a:r>
              <a:rPr lang="vi-VN"/>
              <a:t>Atanasoff thảo luận về phát minh của mình với John William Mauchly (1907-1980), người sau này</a:t>
            </a:r>
            <a:r>
              <a:rPr lang="en-US"/>
              <a:t> cùng</a:t>
            </a:r>
            <a:r>
              <a:rPr lang="en-US" baseline="0"/>
              <a:t> với </a:t>
            </a:r>
            <a:r>
              <a:rPr lang="vi-VN"/>
              <a:t>J. Presper Eckert, Jr (1919-1995), thiết kế và xây dựng ENIAC, một máy tính điện tử ban đầu dự định cho các tính toán pháo binh. Chính xác </a:t>
            </a:r>
            <a:r>
              <a:rPr lang="en-US"/>
              <a:t>là</a:t>
            </a:r>
            <a:r>
              <a:rPr lang="en-US" baseline="0"/>
              <a:t> </a:t>
            </a:r>
            <a:r>
              <a:rPr lang="vi-VN"/>
              <a:t>những ý tưởng </a:t>
            </a:r>
            <a:r>
              <a:rPr lang="en-US"/>
              <a:t>mà</a:t>
            </a:r>
            <a:r>
              <a:rPr lang="en-US" baseline="0"/>
              <a:t> </a:t>
            </a:r>
            <a:r>
              <a:rPr lang="vi-VN"/>
              <a:t>Mauchly </a:t>
            </a:r>
            <a:r>
              <a:rPr lang="en-US"/>
              <a:t>có</a:t>
            </a:r>
            <a:r>
              <a:rPr lang="en-US" baseline="0"/>
              <a:t> được </a:t>
            </a:r>
            <a:r>
              <a:rPr lang="vi-VN"/>
              <a:t>từ Atanasoff là không </a:t>
            </a:r>
            <a:r>
              <a:rPr lang="en-US"/>
              <a:t>hoàn</a:t>
            </a:r>
            <a:r>
              <a:rPr lang="en-US" baseline="0"/>
              <a:t> toàn </a:t>
            </a:r>
            <a:r>
              <a:rPr lang="vi-VN"/>
              <a:t>rõ ràng</a:t>
            </a:r>
            <a:r>
              <a:rPr lang="en-US"/>
              <a:t> </a:t>
            </a:r>
            <a:r>
              <a:rPr lang="vi-VN"/>
              <a:t>và cho dù Atanasoff hoặc Mauchly và Eckert xứng đáng được </a:t>
            </a:r>
            <a:r>
              <a:rPr lang="en-US"/>
              <a:t>xem như</a:t>
            </a:r>
            <a:r>
              <a:rPr lang="en-US" baseline="0"/>
              <a:t> </a:t>
            </a:r>
            <a:r>
              <a:rPr lang="en-US"/>
              <a:t>cha đẻ</a:t>
            </a:r>
            <a:r>
              <a:rPr lang="en-US" baseline="0"/>
              <a:t> </a:t>
            </a:r>
            <a:r>
              <a:rPr lang="vi-VN"/>
              <a:t>của máy tính điện tử kỹ thuật số </a:t>
            </a:r>
            <a:r>
              <a:rPr lang="en-US"/>
              <a:t>vẫn</a:t>
            </a:r>
            <a:r>
              <a:rPr lang="en-US" baseline="0"/>
              <a:t> l</a:t>
            </a:r>
            <a:r>
              <a:rPr lang="vi-VN"/>
              <a:t>à chủ đề của trận chiến pháp lý và tranh luận lịch sử. ENIAC được xây dựng tại trường Moore tại Đại học Pennsylvania và đã được hoàn tất vào năm 1946.</a:t>
            </a:r>
            <a:endParaRPr lang="en-US" sz="1200" kern="1200">
              <a:solidFill>
                <a:schemeClr val="tx1"/>
              </a:solidFill>
              <a:effectLst/>
              <a:latin typeface="+mn-lt"/>
              <a:ea typeface="+mn-ea"/>
              <a:cs typeface="+mn-cs"/>
            </a:endParaRPr>
          </a:p>
          <a:p>
            <a:pPr marL="171450" indent="-171450">
              <a:buFont typeface="Arial" pitchFamily="34" charset="0"/>
              <a:buChar char="•"/>
            </a:pPr>
            <a:r>
              <a:rPr lang="vi-VN"/>
              <a:t>Năm 1944, Mauchly, Eckert và John von Neumann (1903-1957) đã thiết kế </a:t>
            </a:r>
            <a:r>
              <a:rPr lang="en-US"/>
              <a:t>một</a:t>
            </a:r>
            <a:r>
              <a:rPr lang="en-US" baseline="0"/>
              <a:t> máy tính điện tử EDVAC với chương trình chứa bên trong</a:t>
            </a:r>
            <a:r>
              <a:rPr lang="vi-VN"/>
              <a:t>. </a:t>
            </a:r>
            <a:r>
              <a:rPr lang="en-US"/>
              <a:t>Báo</a:t>
            </a:r>
            <a:r>
              <a:rPr lang="en-US" baseline="0"/>
              <a:t> cáo của </a:t>
            </a:r>
            <a:r>
              <a:rPr lang="vi-VN"/>
              <a:t>Von Neumann, "Dự thảo Báo cáo </a:t>
            </a:r>
            <a:r>
              <a:rPr lang="en-US"/>
              <a:t>đầu</a:t>
            </a:r>
            <a:r>
              <a:rPr lang="en-US" baseline="0"/>
              <a:t> tiên </a:t>
            </a:r>
            <a:r>
              <a:rPr lang="vi-VN"/>
              <a:t>trên EDVAC" đã có ảnh hưởng rất lớn và chứa đựng rất nhiều những ý tưởng vẫn còn được sử dụng trong các máy tính kỹ thuật số hiện đại nhất. Eckert và Mauchly đã đi vào xây dựng UNIVAC.</a:t>
            </a:r>
            <a:endParaRPr lang="en-US" sz="1200" kern="1200">
              <a:solidFill>
                <a:schemeClr val="tx1"/>
              </a:solidFill>
              <a:effectLst/>
              <a:latin typeface="+mn-lt"/>
              <a:ea typeface="+mn-ea"/>
              <a:cs typeface="+mn-cs"/>
            </a:endParaRPr>
          </a:p>
          <a:p>
            <a:pPr marL="171450" indent="-171450">
              <a:buFont typeface="Arial" pitchFamily="34" charset="0"/>
              <a:buChar char="•"/>
            </a:pPr>
            <a:r>
              <a:rPr lang="vi-VN"/>
              <a:t>Maurice Wilkes (sinh </a:t>
            </a:r>
            <a:r>
              <a:rPr lang="en-US"/>
              <a:t>năm</a:t>
            </a:r>
            <a:r>
              <a:rPr lang="en-US" baseline="0"/>
              <a:t> </a:t>
            </a:r>
            <a:r>
              <a:rPr lang="vi-VN"/>
              <a:t>1913), làm việc tại Cambridge, Anh, xây dựng EDSAC, một máy tính dựa trên EDVAC. FC Williams (sinh </a:t>
            </a:r>
            <a:r>
              <a:rPr lang="en-US"/>
              <a:t>năm</a:t>
            </a:r>
            <a:r>
              <a:rPr lang="en-US" baseline="0"/>
              <a:t> </a:t>
            </a:r>
            <a:r>
              <a:rPr lang="vi-VN"/>
              <a:t>1911) và những người khác tại trường đại học Manchester đã xây dựng Manchester Mark I, một phiên bản </a:t>
            </a:r>
            <a:r>
              <a:rPr lang="en-US"/>
              <a:t>của</a:t>
            </a:r>
            <a:r>
              <a:rPr lang="en-US" baseline="0"/>
              <a:t> nó đã hoạt động sớm hơn </a:t>
            </a:r>
            <a:r>
              <a:rPr lang="vi-VN"/>
              <a:t>vào 6</a:t>
            </a:r>
            <a:r>
              <a:rPr lang="en-US"/>
              <a:t>/1</a:t>
            </a:r>
            <a:r>
              <a:rPr lang="vi-VN"/>
              <a:t>948. Máy này đôi khi được gọi là </a:t>
            </a:r>
            <a:r>
              <a:rPr lang="en-US"/>
              <a:t>máy</a:t>
            </a:r>
            <a:r>
              <a:rPr lang="en-US" baseline="0"/>
              <a:t> tính số chứa chương trình đầu tiên</a:t>
            </a:r>
            <a:r>
              <a:rPr lang="vi-VN"/>
              <a:t>.</a:t>
            </a:r>
            <a:endParaRPr lang="en-US" sz="1200" kern="1200">
              <a:solidFill>
                <a:schemeClr val="tx1"/>
              </a:solidFill>
              <a:effectLst/>
              <a:latin typeface="+mn-lt"/>
              <a:ea typeface="+mn-ea"/>
              <a:cs typeface="+mn-cs"/>
            </a:endParaRPr>
          </a:p>
          <a:p>
            <a:pPr marL="171450" indent="-171450">
              <a:buFont typeface="Arial" pitchFamily="34" charset="0"/>
              <a:buChar char="•"/>
            </a:pPr>
            <a:r>
              <a:rPr lang="vi-VN"/>
              <a:t>Việc phát minh ra bóng bán dẫn vào năm 1947 bởi John Bardeen (1908-1991), Walter Brattain (1902-1987), và William Shockley (1910-1989) chuyển đổi máy tính và </a:t>
            </a:r>
            <a:r>
              <a:rPr lang="en-US"/>
              <a:t>tạo</a:t>
            </a:r>
            <a:r>
              <a:rPr lang="en-US" baseline="0"/>
              <a:t> ra </a:t>
            </a:r>
            <a:r>
              <a:rPr lang="vi-VN"/>
              <a:t>cuộc cách mạng vi xử lý. Đối với phát hiện này, họ đã giành giải Nobel Vật lý năm 1956. (Shockley sau này trở thành nổi tiếng với quan điểm phân biệt chủng tộc của mình)</a:t>
            </a:r>
            <a:r>
              <a:rPr lang="en-US"/>
              <a:t>.</a:t>
            </a:r>
            <a:endParaRPr lang="en-US" sz="1200" kern="1200">
              <a:solidFill>
                <a:schemeClr val="tx1"/>
              </a:solidFill>
              <a:effectLst/>
              <a:latin typeface="+mn-lt"/>
              <a:ea typeface="+mn-ea"/>
              <a:cs typeface="+mn-cs"/>
            </a:endParaRPr>
          </a:p>
          <a:p>
            <a:pPr marL="171450" indent="-171450">
              <a:buFont typeface="Arial" pitchFamily="34" charset="0"/>
              <a:buChar char="•"/>
            </a:pPr>
            <a:r>
              <a:rPr lang="vi-VN"/>
              <a:t>Jay Forrester (sinh </a:t>
            </a:r>
            <a:r>
              <a:rPr lang="en-US"/>
              <a:t>năm</a:t>
            </a:r>
            <a:r>
              <a:rPr lang="en-US" baseline="0"/>
              <a:t> </a:t>
            </a:r>
            <a:r>
              <a:rPr lang="vi-VN"/>
              <a:t>1918) phát minh ra bộ nhớ lõi từ </a:t>
            </a:r>
            <a:r>
              <a:rPr lang="en-US"/>
              <a:t>vào</a:t>
            </a:r>
            <a:r>
              <a:rPr lang="en-US" baseline="0"/>
              <a:t> n</a:t>
            </a:r>
            <a:r>
              <a:rPr lang="vi-VN"/>
              <a:t>ăm 1949.</a:t>
            </a:r>
            <a:endParaRPr lang="en-US"/>
          </a:p>
          <a:p>
            <a:pPr marL="0" indent="0">
              <a:buFont typeface="Arial" pitchFamily="34" charset="0"/>
              <a:buNone/>
            </a:pPr>
            <a:endParaRPr lang="en-US"/>
          </a:p>
          <a:p>
            <a:pPr marL="0" indent="0">
              <a:buFont typeface="Arial" pitchFamily="34" charset="0"/>
              <a:buNone/>
            </a:pPr>
            <a:r>
              <a:rPr lang="en-US" b="1"/>
              <a:t>Thập</a:t>
            </a:r>
            <a:r>
              <a:rPr lang="en-US" b="1" baseline="0"/>
              <a:t> kỷ 1950</a:t>
            </a:r>
            <a:endParaRPr lang="en-US" b="1"/>
          </a:p>
          <a:p>
            <a:pPr marL="171450" indent="-171450">
              <a:buFont typeface="Arial" pitchFamily="34" charset="0"/>
              <a:buChar char="•"/>
            </a:pPr>
            <a:r>
              <a:rPr lang="vi-VN"/>
              <a:t>Grace Murray Hopper (1906-1992) đã phát minh ra khái niệm của một trình biên dịch</a:t>
            </a:r>
            <a:r>
              <a:rPr lang="en-US"/>
              <a:t> tại</a:t>
            </a:r>
            <a:r>
              <a:rPr lang="en-US" baseline="0"/>
              <a:t> </a:t>
            </a:r>
            <a:r>
              <a:rPr lang="vi-VN"/>
              <a:t>Remington Rand</a:t>
            </a:r>
            <a:r>
              <a:rPr lang="en-US"/>
              <a:t> </a:t>
            </a:r>
            <a:r>
              <a:rPr lang="vi-VN"/>
              <a:t>vào năm 1951. Trước đó, vào năm 1947, Hopper tìm thấy </a:t>
            </a:r>
            <a:r>
              <a:rPr lang="en-US"/>
              <a:t>“lỗi”</a:t>
            </a:r>
            <a:r>
              <a:rPr lang="en-US" baseline="0"/>
              <a:t> (bug) </a:t>
            </a:r>
            <a:r>
              <a:rPr lang="vi-VN"/>
              <a:t>máy tính đầu tiên.</a:t>
            </a:r>
            <a:endParaRPr lang="en-US" sz="1200" kern="1200">
              <a:solidFill>
                <a:schemeClr val="tx1"/>
              </a:solidFill>
              <a:effectLst/>
              <a:latin typeface="+mn-lt"/>
              <a:ea typeface="+mn-ea"/>
              <a:cs typeface="+mn-cs"/>
              <a:hlinkClick r:id="rId4"/>
            </a:endParaRPr>
          </a:p>
          <a:p>
            <a:pPr marL="171450" indent="-171450">
              <a:buFont typeface="Arial" pitchFamily="34" charset="0"/>
              <a:buChar char="•"/>
            </a:pPr>
            <a:r>
              <a:rPr lang="vi-VN"/>
              <a:t>John Backus và những người khác phát triển trình biên dịch FORTRAN đầu tiên </a:t>
            </a:r>
            <a:r>
              <a:rPr lang="en-US"/>
              <a:t>vào</a:t>
            </a:r>
            <a:r>
              <a:rPr lang="en-US" baseline="0"/>
              <a:t> </a:t>
            </a:r>
            <a:r>
              <a:rPr lang="vi-VN"/>
              <a:t>tháng 4 năm 1957. LISP, một ngôn ngữ xử lý danh sách </a:t>
            </a:r>
            <a:r>
              <a:rPr lang="en-US"/>
              <a:t>cho lập</a:t>
            </a:r>
            <a:r>
              <a:rPr lang="en-US" baseline="0"/>
              <a:t> trình </a:t>
            </a:r>
            <a:r>
              <a:rPr lang="vi-VN"/>
              <a:t>trí tuệ nhân tạo, được phát minh bởi John McCarthy </a:t>
            </a:r>
            <a:r>
              <a:rPr lang="en-US"/>
              <a:t>vào</a:t>
            </a:r>
            <a:r>
              <a:rPr lang="en-US" baseline="0"/>
              <a:t> khoảng năm </a:t>
            </a:r>
            <a:r>
              <a:rPr lang="vi-VN"/>
              <a:t>1958. Alan Perlis, John Backus, Peter Naur và những người khác phát triển Algol.</a:t>
            </a:r>
            <a:endParaRPr lang="en-US"/>
          </a:p>
          <a:p>
            <a:pPr marL="171450" indent="-171450">
              <a:buFont typeface="Arial" pitchFamily="34" charset="0"/>
              <a:buChar char="•"/>
            </a:pPr>
            <a:r>
              <a:rPr lang="en-US"/>
              <a:t>Về</a:t>
            </a:r>
            <a:r>
              <a:rPr lang="en-US" baseline="0"/>
              <a:t> </a:t>
            </a:r>
            <a:r>
              <a:rPr lang="vi-VN"/>
              <a:t>phần cứng, Jack Kilby (Texas Instruments) và Robert Noyce (Fairchild Semiconductor) đã phát minh ra mạch tích hợp vào năm 1959.</a:t>
            </a:r>
            <a:endParaRPr lang="en-US" sz="1200" kern="1200">
              <a:solidFill>
                <a:schemeClr val="tx1"/>
              </a:solidFill>
              <a:effectLst/>
              <a:latin typeface="+mn-lt"/>
              <a:ea typeface="+mn-ea"/>
              <a:cs typeface="+mn-cs"/>
              <a:hlinkClick r:id="rId4"/>
            </a:endParaRPr>
          </a:p>
          <a:p>
            <a:pPr marL="171450" indent="-171450">
              <a:buFont typeface="Arial" pitchFamily="34" charset="0"/>
              <a:buChar char="•"/>
            </a:pPr>
            <a:r>
              <a:rPr lang="vi-VN"/>
              <a:t>Edsger Dijkstra phát minh ra một thuật toán hiệu quả cho </a:t>
            </a:r>
            <a:r>
              <a:rPr lang="en-US"/>
              <a:t>việc</a:t>
            </a:r>
            <a:r>
              <a:rPr lang="en-US" baseline="0"/>
              <a:t> tìm </a:t>
            </a:r>
            <a:r>
              <a:rPr lang="vi-VN"/>
              <a:t>đường ngắn nhất trong đồ thị như là một </a:t>
            </a:r>
            <a:r>
              <a:rPr lang="en-US"/>
              <a:t>minh họa</a:t>
            </a:r>
            <a:r>
              <a:rPr lang="en-US" baseline="0"/>
              <a:t> của </a:t>
            </a:r>
            <a:r>
              <a:rPr lang="vi-VN"/>
              <a:t>máy tính ARMAC </a:t>
            </a:r>
            <a:r>
              <a:rPr lang="en-US"/>
              <a:t>vào</a:t>
            </a:r>
            <a:r>
              <a:rPr lang="en-US" baseline="0"/>
              <a:t> </a:t>
            </a:r>
            <a:r>
              <a:rPr lang="vi-VN"/>
              <a:t>năm 1956. Ông cũng phát minh ra một thuật toán hiệu quả cho cây bao trùm tối thiểu để hạn chế tối đa các hệ thống dây điện cần thiết cho máy tính X1</a:t>
            </a:r>
            <a:r>
              <a:rPr lang="en-US"/>
              <a:t>.</a:t>
            </a:r>
          </a:p>
          <a:p>
            <a:pPr marL="171450" indent="-171450">
              <a:buFont typeface="Arial" pitchFamily="34" charset="0"/>
              <a:buChar char="•"/>
            </a:pPr>
            <a:r>
              <a:rPr lang="vi-VN">
                <a:solidFill>
                  <a:srgbClr val="FF0000"/>
                </a:solidFill>
              </a:rPr>
              <a:t>Trong một bài báo nổi tiếng xuất hiện trên tạp chí </a:t>
            </a:r>
            <a:r>
              <a:rPr lang="en-US">
                <a:solidFill>
                  <a:srgbClr val="FF0000"/>
                </a:solidFill>
              </a:rPr>
              <a:t>Mind </a:t>
            </a:r>
            <a:r>
              <a:rPr lang="vi-VN">
                <a:solidFill>
                  <a:srgbClr val="FF0000"/>
                </a:solidFill>
              </a:rPr>
              <a:t>vào năm 1950, Alan Turing đã giới thiệu </a:t>
            </a:r>
            <a:r>
              <a:rPr lang="en-US">
                <a:solidFill>
                  <a:srgbClr val="FF0000"/>
                </a:solidFill>
              </a:rPr>
              <a:t>t</a:t>
            </a:r>
            <a:r>
              <a:rPr lang="vi-VN">
                <a:solidFill>
                  <a:srgbClr val="FF0000"/>
                </a:solidFill>
              </a:rPr>
              <a:t>hử nghiệm Turing, một trong những nỗ lực đầu tiên trong lĩnh vực trí tuệ nhân tạo. Ông đề xuất một định nghĩa </a:t>
            </a:r>
            <a:r>
              <a:rPr lang="en-US">
                <a:solidFill>
                  <a:srgbClr val="FF0000"/>
                </a:solidFill>
              </a:rPr>
              <a:t>“</a:t>
            </a:r>
            <a:r>
              <a:rPr lang="vi-VN">
                <a:solidFill>
                  <a:srgbClr val="FF0000"/>
                </a:solidFill>
              </a:rPr>
              <a:t>suy nghĩ</a:t>
            </a:r>
            <a:r>
              <a:rPr lang="en-US">
                <a:solidFill>
                  <a:srgbClr val="FF0000"/>
                </a:solidFill>
              </a:rPr>
              <a:t>”</a:t>
            </a:r>
            <a:r>
              <a:rPr lang="vi-VN">
                <a:solidFill>
                  <a:srgbClr val="FF0000"/>
                </a:solidFill>
              </a:rPr>
              <a:t> </a:t>
            </a:r>
            <a:r>
              <a:rPr lang="en-US">
                <a:solidFill>
                  <a:srgbClr val="FF0000"/>
                </a:solidFill>
              </a:rPr>
              <a:t>(thinking) </a:t>
            </a:r>
            <a:r>
              <a:rPr lang="vi-VN">
                <a:solidFill>
                  <a:srgbClr val="FF0000"/>
                </a:solidFill>
              </a:rPr>
              <a:t>hay </a:t>
            </a:r>
            <a:r>
              <a:rPr lang="en-US">
                <a:solidFill>
                  <a:srgbClr val="FF0000"/>
                </a:solidFill>
              </a:rPr>
              <a:t>“</a:t>
            </a:r>
            <a:r>
              <a:rPr lang="vi-VN">
                <a:solidFill>
                  <a:srgbClr val="FF0000"/>
                </a:solidFill>
              </a:rPr>
              <a:t>ý thức</a:t>
            </a:r>
            <a:r>
              <a:rPr lang="en-US">
                <a:solidFill>
                  <a:srgbClr val="FF0000"/>
                </a:solidFill>
              </a:rPr>
              <a:t>”</a:t>
            </a:r>
            <a:r>
              <a:rPr lang="vi-VN">
                <a:solidFill>
                  <a:srgbClr val="FF0000"/>
                </a:solidFill>
              </a:rPr>
              <a:t> </a:t>
            </a:r>
            <a:r>
              <a:rPr lang="en-US">
                <a:solidFill>
                  <a:srgbClr val="FF0000"/>
                </a:solidFill>
              </a:rPr>
              <a:t>(consciousness) </a:t>
            </a:r>
            <a:r>
              <a:rPr lang="vi-VN">
                <a:solidFill>
                  <a:srgbClr val="FF0000"/>
                </a:solidFill>
              </a:rPr>
              <a:t>bằng cách sử dụng một trò chơi: </a:t>
            </a:r>
            <a:r>
              <a:rPr lang="en-US">
                <a:solidFill>
                  <a:srgbClr val="FF0000"/>
                </a:solidFill>
              </a:rPr>
              <a:t>người</a:t>
            </a:r>
            <a:r>
              <a:rPr lang="en-US" baseline="0">
                <a:solidFill>
                  <a:srgbClr val="FF0000"/>
                </a:solidFill>
              </a:rPr>
              <a:t> </a:t>
            </a:r>
            <a:r>
              <a:rPr lang="vi-VN">
                <a:solidFill>
                  <a:srgbClr val="FF0000"/>
                </a:solidFill>
              </a:rPr>
              <a:t>thử nghiệm sẽ phải quyết định</a:t>
            </a:r>
            <a:r>
              <a:rPr lang="vi-VN" b="0">
                <a:solidFill>
                  <a:srgbClr val="FF0000"/>
                </a:solidFill>
              </a:rPr>
              <a:t> </a:t>
            </a:r>
            <a:r>
              <a:rPr lang="en-US" b="0">
                <a:solidFill>
                  <a:srgbClr val="FF0000"/>
                </a:solidFill>
              </a:rPr>
              <a:t>các</a:t>
            </a:r>
            <a:r>
              <a:rPr lang="en-US" b="0" baseline="0">
                <a:solidFill>
                  <a:srgbClr val="FF0000"/>
                </a:solidFill>
              </a:rPr>
              <a:t> phản hồi trả về là </a:t>
            </a:r>
            <a:r>
              <a:rPr lang="en-US">
                <a:solidFill>
                  <a:srgbClr val="FF0000"/>
                </a:solidFill>
              </a:rPr>
              <a:t>của</a:t>
            </a:r>
            <a:r>
              <a:rPr lang="en-US" baseline="0">
                <a:solidFill>
                  <a:srgbClr val="FF0000"/>
                </a:solidFill>
              </a:rPr>
              <a:t> con người </a:t>
            </a:r>
            <a:r>
              <a:rPr lang="en-US">
                <a:solidFill>
                  <a:srgbClr val="FF0000"/>
                </a:solidFill>
              </a:rPr>
              <a:t>hay </a:t>
            </a:r>
            <a:r>
              <a:rPr lang="vi-VN">
                <a:solidFill>
                  <a:srgbClr val="FF0000"/>
                </a:solidFill>
              </a:rPr>
              <a:t>máy tính. Nếu </a:t>
            </a:r>
            <a:r>
              <a:rPr lang="en-US">
                <a:solidFill>
                  <a:srgbClr val="FF0000"/>
                </a:solidFill>
              </a:rPr>
              <a:t>không</a:t>
            </a:r>
            <a:r>
              <a:rPr lang="en-US" baseline="0">
                <a:solidFill>
                  <a:srgbClr val="FF0000"/>
                </a:solidFill>
              </a:rPr>
              <a:t> thể </a:t>
            </a:r>
            <a:r>
              <a:rPr lang="vi-VN">
                <a:solidFill>
                  <a:srgbClr val="FF0000"/>
                </a:solidFill>
              </a:rPr>
              <a:t>phân biệt </a:t>
            </a:r>
            <a:r>
              <a:rPr lang="en-US">
                <a:solidFill>
                  <a:srgbClr val="FF0000"/>
                </a:solidFill>
              </a:rPr>
              <a:t>được thì</a:t>
            </a:r>
            <a:r>
              <a:rPr lang="en-US" baseline="0">
                <a:solidFill>
                  <a:srgbClr val="FF0000"/>
                </a:solidFill>
              </a:rPr>
              <a:t> có thể nói rằng máy tính đã </a:t>
            </a:r>
            <a:r>
              <a:rPr lang="en-US">
                <a:solidFill>
                  <a:srgbClr val="FF0000"/>
                </a:solidFill>
              </a:rPr>
              <a:t>“</a:t>
            </a:r>
            <a:r>
              <a:rPr lang="vi-VN">
                <a:solidFill>
                  <a:srgbClr val="FF0000"/>
                </a:solidFill>
              </a:rPr>
              <a:t>suy nghĩ</a:t>
            </a:r>
            <a:r>
              <a:rPr lang="en-US">
                <a:solidFill>
                  <a:srgbClr val="FF0000"/>
                </a:solidFill>
              </a:rPr>
              <a:t>”.</a:t>
            </a:r>
            <a:endParaRPr lang="en-US" sz="1200" kern="1200">
              <a:solidFill>
                <a:srgbClr val="FF0000"/>
              </a:solidFill>
              <a:effectLst/>
              <a:latin typeface="+mn-lt"/>
              <a:ea typeface="+mn-ea"/>
              <a:cs typeface="+mn-cs"/>
              <a:hlinkClick r:id="rId4"/>
            </a:endParaRPr>
          </a:p>
          <a:p>
            <a:pPr marL="171450" indent="-171450">
              <a:buFont typeface="Arial" pitchFamily="34" charset="0"/>
              <a:buChar char="•"/>
            </a:pPr>
            <a:r>
              <a:rPr lang="vi-VN"/>
              <a:t>Năm 1952, Alan Turing đã bị bắt vì </a:t>
            </a:r>
            <a:r>
              <a:rPr lang="en-US"/>
              <a:t>“</a:t>
            </a:r>
            <a:r>
              <a:rPr lang="vi-VN"/>
              <a:t>không đứng đắn</a:t>
            </a:r>
            <a:r>
              <a:rPr lang="en-US"/>
              <a:t>”</a:t>
            </a:r>
            <a:r>
              <a:rPr lang="vi-VN"/>
              <a:t> sau khi bị trộm viếng </a:t>
            </a:r>
            <a:r>
              <a:rPr lang="en-US"/>
              <a:t>thăm</a:t>
            </a:r>
            <a:r>
              <a:rPr lang="en-US" baseline="0"/>
              <a:t> </a:t>
            </a:r>
            <a:r>
              <a:rPr lang="vi-VN"/>
              <a:t>dẫn đến việc phát hiện ra mối quan hệ của mình với Arnold Murray. Công khai đồng tính luyến ái là điều cấm kỵ ở Anh </a:t>
            </a:r>
            <a:r>
              <a:rPr lang="en-US"/>
              <a:t>trong</a:t>
            </a:r>
            <a:r>
              <a:rPr lang="en-US" baseline="0"/>
              <a:t> thập kỷ </a:t>
            </a:r>
            <a:r>
              <a:rPr lang="vi-VN"/>
              <a:t>1950</a:t>
            </a:r>
            <a:r>
              <a:rPr lang="en-US"/>
              <a:t> và </a:t>
            </a:r>
            <a:r>
              <a:rPr lang="vi-VN"/>
              <a:t>Turing đã buộc phải </a:t>
            </a:r>
            <a:r>
              <a:rPr lang="en-US"/>
              <a:t>“</a:t>
            </a:r>
            <a:r>
              <a:rPr lang="vi-VN"/>
              <a:t>điều trị</a:t>
            </a:r>
            <a:r>
              <a:rPr lang="en-US"/>
              <a:t>”. Vào</a:t>
            </a:r>
            <a:r>
              <a:rPr lang="en-US" baseline="0"/>
              <a:t> n</a:t>
            </a:r>
            <a:r>
              <a:rPr lang="vi-VN"/>
              <a:t>gày 7</a:t>
            </a:r>
            <a:r>
              <a:rPr lang="en-US"/>
              <a:t>/6/</a:t>
            </a:r>
            <a:r>
              <a:rPr lang="vi-VN"/>
              <a:t>1954, chán nản </a:t>
            </a:r>
            <a:r>
              <a:rPr lang="en-US"/>
              <a:t>với</a:t>
            </a:r>
            <a:r>
              <a:rPr lang="en-US" baseline="0"/>
              <a:t> </a:t>
            </a:r>
            <a:r>
              <a:rPr lang="vi-VN"/>
              <a:t>tình hình của mình, Turing đã cam kết tự tử bằng cách ăn một quả táo </a:t>
            </a:r>
            <a:r>
              <a:rPr lang="en-US"/>
              <a:t>có</a:t>
            </a:r>
            <a:r>
              <a:rPr lang="en-US" baseline="0"/>
              <a:t> </a:t>
            </a:r>
            <a:r>
              <a:rPr lang="vi-VN"/>
              <a:t>chất xianua.</a:t>
            </a:r>
            <a:endParaRPr lang="en-US"/>
          </a:p>
          <a:p>
            <a:pPr marL="0" indent="0">
              <a:buFont typeface="Arial" pitchFamily="34" charset="0"/>
              <a:buNone/>
            </a:pPr>
            <a:endParaRPr lang="en-US"/>
          </a:p>
          <a:p>
            <a:pPr marL="0" indent="0">
              <a:buFont typeface="Arial" pitchFamily="34" charset="0"/>
              <a:buNone/>
            </a:pPr>
            <a:r>
              <a:rPr lang="en-US" b="1"/>
              <a:t>Thập</a:t>
            </a:r>
            <a:r>
              <a:rPr lang="en-US" b="1" baseline="0"/>
              <a:t> kỷ 1960</a:t>
            </a:r>
            <a:endParaRPr lang="en-US" b="1"/>
          </a:p>
          <a:p>
            <a:pPr marL="171450" indent="-171450">
              <a:buFont typeface="Arial" pitchFamily="34" charset="0"/>
              <a:buChar char="•"/>
            </a:pPr>
            <a:r>
              <a:rPr lang="vi-VN"/>
              <a:t>Các hệ điều hành đã </a:t>
            </a:r>
            <a:r>
              <a:rPr lang="en-US"/>
              <a:t>cho </a:t>
            </a:r>
            <a:r>
              <a:rPr lang="vi-VN"/>
              <a:t>thấy những tiến bộ lớn. Fred Brooks tại IBM thiết kế System/360, một dòng máy tính khác nhau với cùng một </a:t>
            </a:r>
            <a:r>
              <a:rPr lang="en-US"/>
              <a:t>tập</a:t>
            </a:r>
            <a:r>
              <a:rPr lang="en-US" baseline="0"/>
              <a:t> </a:t>
            </a:r>
            <a:r>
              <a:rPr lang="vi-VN"/>
              <a:t>kiến ​​trúc, từ </a:t>
            </a:r>
            <a:r>
              <a:rPr lang="en-US"/>
              <a:t>cỗ</a:t>
            </a:r>
            <a:r>
              <a:rPr lang="en-US" baseline="0"/>
              <a:t> máy </a:t>
            </a:r>
            <a:r>
              <a:rPr lang="vi-VN"/>
              <a:t>nhỏ </a:t>
            </a:r>
            <a:r>
              <a:rPr lang="en-US"/>
              <a:t>cho </a:t>
            </a:r>
            <a:r>
              <a:rPr lang="vi-VN"/>
              <a:t>đ</a:t>
            </a:r>
            <a:r>
              <a:rPr lang="en-US"/>
              <a:t>ến</a:t>
            </a:r>
            <a:r>
              <a:rPr lang="vi-VN"/>
              <a:t> </a:t>
            </a:r>
            <a:r>
              <a:rPr lang="en-US"/>
              <a:t>tối</a:t>
            </a:r>
            <a:r>
              <a:rPr lang="en-US" baseline="0"/>
              <a:t> đa (</a:t>
            </a:r>
            <a:r>
              <a:rPr lang="en-US" sz="1200" kern="1200">
                <a:solidFill>
                  <a:schemeClr val="tx1"/>
                </a:solidFill>
                <a:effectLst/>
                <a:latin typeface="+mn-lt"/>
                <a:ea typeface="+mn-ea"/>
                <a:cs typeface="+mn-cs"/>
              </a:rPr>
              <a:t>top-of-the-line</a:t>
            </a:r>
            <a:r>
              <a:rPr lang="en-US" baseline="0"/>
              <a:t>)</a:t>
            </a:r>
            <a:r>
              <a:rPr lang="vi-VN"/>
              <a:t>. Edsger Dijkstra ở Eindhoven </a:t>
            </a:r>
            <a:r>
              <a:rPr lang="en-US"/>
              <a:t>đã</a:t>
            </a:r>
            <a:r>
              <a:rPr lang="en-US" baseline="0"/>
              <a:t> </a:t>
            </a:r>
            <a:r>
              <a:rPr lang="vi-VN"/>
              <a:t>thiết kế hệ thống </a:t>
            </a:r>
            <a:r>
              <a:rPr lang="en-US"/>
              <a:t>đa</a:t>
            </a:r>
            <a:r>
              <a:rPr lang="en-US" baseline="0"/>
              <a:t> chương</a:t>
            </a:r>
            <a:r>
              <a:rPr lang="vi-VN"/>
              <a:t>.</a:t>
            </a:r>
            <a:endParaRPr lang="en-US" sz="1200" kern="1200">
              <a:solidFill>
                <a:schemeClr val="tx1"/>
              </a:solidFill>
              <a:effectLst/>
              <a:latin typeface="+mn-lt"/>
              <a:ea typeface="+mn-ea"/>
              <a:cs typeface="+mn-cs"/>
            </a:endParaRPr>
          </a:p>
          <a:p>
            <a:pPr marL="171450" indent="-171450">
              <a:buFont typeface="Arial" pitchFamily="34" charset="0"/>
              <a:buChar char="•"/>
            </a:pPr>
            <a:r>
              <a:rPr lang="vi-VN"/>
              <a:t>Vào cuối thập kỷ này, ARPAnet, tiền thân của Internet ngày nay, bắt đầu được xây dựng.</a:t>
            </a:r>
            <a:endParaRPr lang="en-US" sz="1200" kern="1200">
              <a:solidFill>
                <a:schemeClr val="tx1"/>
              </a:solidFill>
              <a:effectLst/>
              <a:latin typeface="+mn-lt"/>
              <a:ea typeface="+mn-ea"/>
              <a:cs typeface="+mn-cs"/>
            </a:endParaRPr>
          </a:p>
          <a:p>
            <a:pPr marL="171450" indent="-171450">
              <a:buFont typeface="Arial" pitchFamily="34" charset="0"/>
              <a:buChar char="•"/>
            </a:pPr>
            <a:r>
              <a:rPr lang="vi-VN"/>
              <a:t>Nhiều ngôn ngữ lập trình mới đã được phát minh, chẳng hạn như BASIC</a:t>
            </a:r>
            <a:r>
              <a:rPr lang="en-US"/>
              <a:t>, </a:t>
            </a:r>
            <a:r>
              <a:rPr lang="vi-VN"/>
              <a:t>phát triển </a:t>
            </a:r>
            <a:r>
              <a:rPr lang="en-US"/>
              <a:t>vào</a:t>
            </a:r>
            <a:r>
              <a:rPr lang="en-US" baseline="0"/>
              <a:t> </a:t>
            </a:r>
            <a:r>
              <a:rPr lang="vi-VN"/>
              <a:t>năm 1964 bởi John Kemeny (1926-1992) và Thomas Kurtz (sinh </a:t>
            </a:r>
            <a:r>
              <a:rPr lang="en-US"/>
              <a:t>năm</a:t>
            </a:r>
            <a:r>
              <a:rPr lang="en-US" baseline="0"/>
              <a:t> </a:t>
            </a:r>
            <a:r>
              <a:rPr lang="vi-VN"/>
              <a:t>1928).</a:t>
            </a:r>
            <a:endParaRPr lang="en-US" sz="1200" kern="1200">
              <a:solidFill>
                <a:schemeClr val="tx1"/>
              </a:solidFill>
              <a:effectLst/>
              <a:latin typeface="+mn-lt"/>
              <a:ea typeface="+mn-ea"/>
              <a:cs typeface="+mn-cs"/>
            </a:endParaRPr>
          </a:p>
          <a:p>
            <a:pPr marL="171450" indent="-171450">
              <a:buFont typeface="Arial" pitchFamily="34" charset="0"/>
              <a:buChar char="•"/>
            </a:pPr>
            <a:r>
              <a:rPr lang="en-US"/>
              <a:t>Thập</a:t>
            </a:r>
            <a:r>
              <a:rPr lang="en-US" baseline="0"/>
              <a:t> kỷ</a:t>
            </a:r>
            <a:r>
              <a:rPr lang="vi-VN"/>
              <a:t> 1960 cũng chứng kiến ​​sự gia tăng của lý thuyết thiết bị tự động và lý thuyết của ngôn ngữ chính thức. </a:t>
            </a:r>
            <a:r>
              <a:rPr lang="en-US"/>
              <a:t>Các</a:t>
            </a:r>
            <a:r>
              <a:rPr lang="en-US" baseline="0"/>
              <a:t> t</a:t>
            </a:r>
            <a:r>
              <a:rPr lang="vi-VN"/>
              <a:t>ên tuổi lớn bao gồm Noam Chomsky và Michael Rabin. Chomsky sau này trở thành nổi tiếng </a:t>
            </a:r>
            <a:r>
              <a:rPr lang="en-US"/>
              <a:t>với</a:t>
            </a:r>
            <a:r>
              <a:rPr lang="en-US" baseline="0"/>
              <a:t> </a:t>
            </a:r>
            <a:r>
              <a:rPr lang="vi-VN"/>
              <a:t>lý thuyết của ông rằng ngôn ngữ là </a:t>
            </a:r>
            <a:r>
              <a:rPr lang="en-US" sz="1200" kern="1200">
                <a:solidFill>
                  <a:schemeClr val="tx1"/>
                </a:solidFill>
                <a:effectLst/>
                <a:latin typeface="+mn-lt"/>
                <a:ea typeface="+mn-ea"/>
                <a:cs typeface="+mn-cs"/>
              </a:rPr>
              <a:t>"hard-wired” </a:t>
            </a:r>
            <a:r>
              <a:rPr lang="vi-VN"/>
              <a:t>trong não của con người và cho những lời chỉ trích của ông về chính sách đối ngoại của Mỹ.</a:t>
            </a:r>
            <a:endParaRPr lang="en-US" sz="1200" kern="1200">
              <a:solidFill>
                <a:schemeClr val="tx1"/>
              </a:solidFill>
              <a:effectLst/>
              <a:latin typeface="+mn-lt"/>
              <a:ea typeface="+mn-ea"/>
              <a:cs typeface="+mn-cs"/>
            </a:endParaRPr>
          </a:p>
          <a:p>
            <a:pPr marL="171450" indent="-171450">
              <a:buFont typeface="Arial" pitchFamily="34" charset="0"/>
              <a:buChar char="•"/>
            </a:pPr>
            <a:r>
              <a:rPr lang="vi-VN"/>
              <a:t>Chứng minh tính đúng đắn của các chương trình bằng cách sử dụng các phương pháp chính thức cũng bắt đầu quan trọng hơn trong thập kỷ này. Công việc của Tony Hoare đóng một vai trò quan trọng. Hoare cũng phát minh </a:t>
            </a:r>
            <a:r>
              <a:rPr lang="en-US"/>
              <a:t>thuật</a:t>
            </a:r>
            <a:r>
              <a:rPr lang="en-US" baseline="0"/>
              <a:t> toán s</a:t>
            </a:r>
            <a:r>
              <a:rPr lang="vi-VN"/>
              <a:t>ắp xếp nhanh</a:t>
            </a:r>
            <a:r>
              <a:rPr lang="en-US"/>
              <a:t> (quicksort)</a:t>
            </a:r>
            <a:r>
              <a:rPr lang="vi-VN"/>
              <a:t>.</a:t>
            </a:r>
            <a:endParaRPr lang="en-US" sz="1200" kern="120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a:solidFill>
                  <a:schemeClr val="tx1"/>
                </a:solidFill>
                <a:effectLst/>
                <a:latin typeface="+mn-lt"/>
                <a:ea typeface="+mn-ea"/>
                <a:cs typeface="+mn-cs"/>
              </a:rPr>
              <a:t>Douglas C. Englebart phát</a:t>
            </a:r>
            <a:r>
              <a:rPr lang="en-US" sz="1200" kern="1200" baseline="0">
                <a:solidFill>
                  <a:schemeClr val="tx1"/>
                </a:solidFill>
                <a:effectLst/>
                <a:latin typeface="+mn-lt"/>
                <a:ea typeface="+mn-ea"/>
                <a:cs typeface="+mn-cs"/>
              </a:rPr>
              <a:t> minh ra chuột máy tính vào năm </a:t>
            </a:r>
            <a:r>
              <a:rPr lang="en-US" sz="1200" kern="1200">
                <a:solidFill>
                  <a:schemeClr val="tx1"/>
                </a:solidFill>
                <a:effectLst/>
                <a:latin typeface="+mn-lt"/>
                <a:ea typeface="+mn-ea"/>
                <a:cs typeface="+mn-cs"/>
              </a:rPr>
              <a:t>1968 tại SRI. </a:t>
            </a:r>
          </a:p>
          <a:p>
            <a:pPr marL="171450" indent="-171450">
              <a:buFont typeface="Arial" pitchFamily="34" charset="0"/>
              <a:buChar char="•"/>
            </a:pPr>
            <a:r>
              <a:rPr lang="vi-VN"/>
              <a:t>Ted Hoff (sinh </a:t>
            </a:r>
            <a:r>
              <a:rPr lang="en-US"/>
              <a:t>năm</a:t>
            </a:r>
            <a:r>
              <a:rPr lang="en-US" baseline="0"/>
              <a:t> </a:t>
            </a:r>
            <a:r>
              <a:rPr lang="vi-VN"/>
              <a:t>1937) và Federico Faggin </a:t>
            </a:r>
            <a:r>
              <a:rPr lang="en-US"/>
              <a:t>tại</a:t>
            </a:r>
            <a:r>
              <a:rPr lang="en-US" baseline="0"/>
              <a:t> </a:t>
            </a:r>
            <a:r>
              <a:rPr lang="vi-VN"/>
              <a:t>Intel thiết kế bộ vi xử lý đầu tiên (máy tính trên một con chip) trong 1969-1971.</a:t>
            </a:r>
            <a:endParaRPr lang="en-US" sz="1200" kern="1200">
              <a:solidFill>
                <a:schemeClr val="tx1"/>
              </a:solidFill>
              <a:effectLst/>
              <a:latin typeface="+mn-lt"/>
              <a:ea typeface="+mn-ea"/>
              <a:cs typeface="+mn-cs"/>
            </a:endParaRPr>
          </a:p>
          <a:p>
            <a:pPr marL="171450" indent="-171450">
              <a:buFont typeface="Arial" pitchFamily="34" charset="0"/>
              <a:buChar char="•"/>
            </a:pPr>
            <a:r>
              <a:rPr lang="vi-VN"/>
              <a:t>Một cơ sở toán học nghiêm ngặt cho việc phân tích các thuật toán bắt đầu với </a:t>
            </a:r>
            <a:r>
              <a:rPr lang="en-US"/>
              <a:t>công</a:t>
            </a:r>
            <a:r>
              <a:rPr lang="en-US" baseline="0"/>
              <a:t> trình</a:t>
            </a:r>
            <a:r>
              <a:rPr lang="vi-VN"/>
              <a:t> của Donald Knuth (sinh </a:t>
            </a:r>
            <a:r>
              <a:rPr lang="en-US"/>
              <a:t>năm</a:t>
            </a:r>
            <a:r>
              <a:rPr lang="en-US" baseline="0"/>
              <a:t> </a:t>
            </a:r>
            <a:r>
              <a:rPr lang="vi-VN"/>
              <a:t>1938), tác giả của Nghệ thuật lập trình máy tính</a:t>
            </a:r>
            <a:r>
              <a:rPr lang="en-US"/>
              <a:t> (The Art</a:t>
            </a:r>
            <a:r>
              <a:rPr lang="en-US" baseline="0"/>
              <a:t> of Computer Programming)</a:t>
            </a:r>
            <a:r>
              <a:rPr lang="vi-VN"/>
              <a:t>.</a:t>
            </a:r>
            <a:endParaRPr lang="en-US"/>
          </a:p>
          <a:p>
            <a:pPr marL="0" indent="0">
              <a:buFont typeface="Arial" pitchFamily="34" charset="0"/>
              <a:buNone/>
            </a:pPr>
            <a:endParaRPr lang="en-US"/>
          </a:p>
          <a:p>
            <a:pPr marL="0" indent="0">
              <a:buFont typeface="Arial" pitchFamily="34" charset="0"/>
              <a:buNone/>
            </a:pPr>
            <a:r>
              <a:rPr lang="en-US" b="1"/>
              <a:t>Thập</a:t>
            </a:r>
            <a:r>
              <a:rPr lang="en-US" b="1" baseline="0"/>
              <a:t> kỷ 1970</a:t>
            </a:r>
            <a:endParaRPr lang="en-US" b="1"/>
          </a:p>
          <a:p>
            <a:pPr marL="171450" indent="-171450">
              <a:buFont typeface="Arial" pitchFamily="34" charset="0"/>
              <a:buChar char="•"/>
            </a:pPr>
            <a:r>
              <a:rPr lang="vi-VN"/>
              <a:t>Lý thuyết cơ sở dữ liệu cho thấy những tiến bộ lớn với công </a:t>
            </a:r>
            <a:r>
              <a:rPr lang="en-US"/>
              <a:t>trình</a:t>
            </a:r>
            <a:r>
              <a:rPr lang="en-US" baseline="0"/>
              <a:t> </a:t>
            </a:r>
            <a:r>
              <a:rPr lang="vi-VN"/>
              <a:t>của Edgar F. Codd trên cơ sở dữ liệu quan hệ. Codd đã giành được giải thưởng Turing năm 1981.</a:t>
            </a:r>
            <a:endParaRPr lang="en-US"/>
          </a:p>
          <a:p>
            <a:pPr marL="171450" indent="-171450">
              <a:buFont typeface="Arial" pitchFamily="34" charset="0"/>
              <a:buChar char="•"/>
            </a:pPr>
            <a:r>
              <a:rPr lang="vi-VN"/>
              <a:t>Unix, một hệ điều hành có ảnh hưởng rất lớn, được phát triển tại phòng thí nghiệm Bell bởi Ken Thompson (sinh</a:t>
            </a:r>
            <a:r>
              <a:rPr lang="en-US"/>
              <a:t> năm</a:t>
            </a:r>
            <a:r>
              <a:rPr lang="vi-VN"/>
              <a:t> 1943) và Dennis Ritchie (sinh </a:t>
            </a:r>
            <a:r>
              <a:rPr lang="en-US"/>
              <a:t>năm</a:t>
            </a:r>
            <a:r>
              <a:rPr lang="en-US" baseline="0"/>
              <a:t> </a:t>
            </a:r>
            <a:r>
              <a:rPr lang="vi-VN"/>
              <a:t>1941). Brian Kernighan và Ritchie cùng nhau phát triển C, một ngôn ngữ lập trình có ảnh hưởng.</a:t>
            </a:r>
            <a:endParaRPr lang="en-US"/>
          </a:p>
          <a:p>
            <a:pPr marL="171450" indent="-171450">
              <a:buFont typeface="Arial" pitchFamily="34" charset="0"/>
              <a:buChar char="•"/>
            </a:pPr>
            <a:r>
              <a:rPr lang="vi-VN"/>
              <a:t>Các ngôn ngữ lập trình mới, chẳng hạn như Pascal (phát minh bởi Niklaus Wirth) và Ada (được phát triển bởi một nhóm nghiên cứu của Jean Ichbiah), đã nảy sinh.</a:t>
            </a:r>
            <a:endParaRPr lang="en-US" sz="1200" kern="1200">
              <a:solidFill>
                <a:schemeClr val="tx1"/>
              </a:solidFill>
              <a:effectLst/>
              <a:latin typeface="+mn-lt"/>
              <a:ea typeface="+mn-ea"/>
              <a:cs typeface="+mn-cs"/>
            </a:endParaRPr>
          </a:p>
          <a:p>
            <a:pPr marL="171450" indent="-171450">
              <a:buFont typeface="Arial" pitchFamily="34" charset="0"/>
              <a:buChar char="•"/>
            </a:pPr>
            <a:r>
              <a:rPr lang="vi-VN"/>
              <a:t>Các kiến ​​trúc RISC đầu tiên được bắt đầu bởi John Cocke vào năm 1975, tại phòng thí nghiệm Thomas J. Watson của IBM. Dự án tương tự bắt đầu tại Berkeley và Stanford vào khoảng thời gian này.</a:t>
            </a:r>
            <a:endParaRPr lang="en-US" sz="1200" kern="1200">
              <a:solidFill>
                <a:schemeClr val="tx1"/>
              </a:solidFill>
              <a:effectLst/>
              <a:latin typeface="+mn-lt"/>
              <a:ea typeface="+mn-ea"/>
              <a:cs typeface="+mn-cs"/>
            </a:endParaRPr>
          </a:p>
          <a:p>
            <a:pPr marL="171450" indent="-171450">
              <a:buFont typeface="Arial" pitchFamily="34" charset="0"/>
              <a:buChar char="•"/>
            </a:pPr>
            <a:r>
              <a:rPr lang="vi-VN"/>
              <a:t>Những năm 1970 cũng chứng kiến ​​sự nổi lên của các siêu máy tính. Seymour Cray (sinh </a:t>
            </a:r>
            <a:r>
              <a:rPr lang="en-US"/>
              <a:t>năm</a:t>
            </a:r>
            <a:r>
              <a:rPr lang="en-US" baseline="0"/>
              <a:t> </a:t>
            </a:r>
            <a:r>
              <a:rPr lang="vi-VN"/>
              <a:t>1925) thiết kế C</a:t>
            </a:r>
            <a:r>
              <a:rPr lang="en-US"/>
              <a:t>RAY</a:t>
            </a:r>
            <a:r>
              <a:rPr lang="vi-VN"/>
              <a:t>-1, lần đầu tiên được xuất xưởng tháng 3 năm 1976. Nó có thể thực hiện 160 triệu </a:t>
            </a:r>
            <a:r>
              <a:rPr lang="en-US"/>
              <a:t>phép</a:t>
            </a:r>
            <a:r>
              <a:rPr lang="en-US" baseline="0"/>
              <a:t> tính</a:t>
            </a:r>
            <a:r>
              <a:rPr lang="vi-VN"/>
              <a:t> trong một giây. Cray </a:t>
            </a:r>
            <a:r>
              <a:rPr lang="en-US"/>
              <a:t>XMP </a:t>
            </a:r>
            <a:r>
              <a:rPr lang="vi-VN"/>
              <a:t>ra </a:t>
            </a:r>
            <a:r>
              <a:rPr lang="en-US"/>
              <a:t>đời</a:t>
            </a:r>
            <a:r>
              <a:rPr lang="en-US" baseline="0"/>
              <a:t> </a:t>
            </a:r>
            <a:r>
              <a:rPr lang="vi-VN"/>
              <a:t>vào năm 1982. Nghiên cứu </a:t>
            </a:r>
            <a:r>
              <a:rPr lang="en-US"/>
              <a:t>Cray </a:t>
            </a:r>
            <a:r>
              <a:rPr lang="vi-VN"/>
              <a:t>được thực hiện </a:t>
            </a:r>
            <a:r>
              <a:rPr lang="en-US"/>
              <a:t>bởi </a:t>
            </a:r>
            <a:r>
              <a:rPr lang="vi-VN"/>
              <a:t>Silicon Graphics.</a:t>
            </a:r>
            <a:endParaRPr lang="en-US" sz="1200" kern="1200">
              <a:solidFill>
                <a:schemeClr val="tx1"/>
              </a:solidFill>
              <a:effectLst/>
              <a:latin typeface="+mn-lt"/>
              <a:ea typeface="+mn-ea"/>
              <a:cs typeface="+mn-cs"/>
            </a:endParaRPr>
          </a:p>
          <a:p>
            <a:pPr marL="171450" indent="-171450">
              <a:buFont typeface="Arial" pitchFamily="34" charset="0"/>
              <a:buChar char="•"/>
            </a:pPr>
            <a:r>
              <a:rPr lang="vi-VN"/>
              <a:t>Cũng có những tiến bộ lớn trong các thuật toán và độ phức tạp tính toán. Năm 1971, Steve Cook </a:t>
            </a:r>
            <a:r>
              <a:rPr lang="en-US"/>
              <a:t>công</a:t>
            </a:r>
            <a:r>
              <a:rPr lang="en-US" baseline="0"/>
              <a:t> bố bài báo về </a:t>
            </a:r>
            <a:r>
              <a:rPr lang="vi-VN"/>
              <a:t>NP-đầy đủ và ngay sau đó, Richard Karp cho thấy nhiều vấn đề tổ hợp tự nhiên </a:t>
            </a:r>
            <a:r>
              <a:rPr lang="en-US"/>
              <a:t>là</a:t>
            </a:r>
            <a:r>
              <a:rPr lang="en-US" baseline="0"/>
              <a:t> </a:t>
            </a:r>
            <a:r>
              <a:rPr lang="vi-VN"/>
              <a:t>NP-đầy đủ. Whit Diffie và Martin Hellman công bố một bài báo giới thiệu lý thuyết về mật mã khóa công khai, và một mật mã khóa công khai được biết đến như RSA được phát minh bởi Ronald Rivest, Adi Shamir và Leonard Adleman.</a:t>
            </a:r>
            <a:endParaRPr lang="en-US" sz="1200" kern="1200">
              <a:solidFill>
                <a:schemeClr val="tx1"/>
              </a:solidFill>
              <a:effectLst/>
              <a:latin typeface="+mn-lt"/>
              <a:ea typeface="+mn-ea"/>
              <a:cs typeface="+mn-cs"/>
            </a:endParaRPr>
          </a:p>
          <a:p>
            <a:pPr marL="171450" indent="-171450">
              <a:buFont typeface="Arial" pitchFamily="34" charset="0"/>
              <a:buChar char="•"/>
            </a:pPr>
            <a:r>
              <a:rPr lang="en-US"/>
              <a:t>N</a:t>
            </a:r>
            <a:r>
              <a:rPr lang="vi-VN"/>
              <a:t>ăm 1979, ba sinh viên tốt nghiệp ở Bắc Carolina đã phát triển một máy chủ tin tức phân </a:t>
            </a:r>
            <a:r>
              <a:rPr lang="en-US"/>
              <a:t>tán</a:t>
            </a:r>
            <a:r>
              <a:rPr lang="en-US" baseline="0"/>
              <a:t> </a:t>
            </a:r>
            <a:r>
              <a:rPr lang="vi-VN"/>
              <a:t>mà cuối cùng đã trở thành Usenet.</a:t>
            </a:r>
            <a:endParaRPr lang="en-US"/>
          </a:p>
          <a:p>
            <a:pPr marL="0" indent="0">
              <a:buFont typeface="Arial" pitchFamily="34" charset="0"/>
              <a:buNone/>
            </a:pPr>
            <a:endParaRPr lang="en-US"/>
          </a:p>
          <a:p>
            <a:pPr marL="0" indent="0">
              <a:buFont typeface="Arial" pitchFamily="34" charset="0"/>
              <a:buNone/>
            </a:pPr>
            <a:r>
              <a:rPr lang="en-US" b="1"/>
              <a:t>Thập</a:t>
            </a:r>
            <a:r>
              <a:rPr lang="en-US" b="1" baseline="0"/>
              <a:t> kỷ 1980</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vi-VN"/>
              <a:t>Thập kỷ </a:t>
            </a:r>
            <a:r>
              <a:rPr lang="en-US"/>
              <a:t>này </a:t>
            </a:r>
            <a:r>
              <a:rPr lang="vi-VN"/>
              <a:t>chứng kiến ​​sự </a:t>
            </a:r>
            <a:r>
              <a:rPr lang="en-US"/>
              <a:t>phát triển</a:t>
            </a:r>
            <a:r>
              <a:rPr lang="vi-VN"/>
              <a:t> của máy tính cá nhân</a:t>
            </a:r>
            <a:r>
              <a:rPr lang="en-US" baseline="0"/>
              <a:t> (</a:t>
            </a:r>
            <a:r>
              <a:rPr lang="vi-VN"/>
              <a:t>Steve Wozniak và Steve Jobs</a:t>
            </a:r>
            <a:r>
              <a:rPr lang="en-US"/>
              <a:t> là</a:t>
            </a:r>
            <a:r>
              <a:rPr lang="en-US" baseline="0"/>
              <a:t> những </a:t>
            </a:r>
            <a:r>
              <a:rPr lang="vi-VN"/>
              <a:t>người sáng lập Apple Computer</a:t>
            </a:r>
            <a:r>
              <a:rPr lang="en-US" baseline="0"/>
              <a:t>).</a:t>
            </a:r>
            <a:endParaRPr lang="en-US"/>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t>Năm 1981, “v</a:t>
            </a:r>
            <a:r>
              <a:rPr lang="vi-VN"/>
              <a:t>irus máy tính</a:t>
            </a:r>
            <a:r>
              <a:rPr lang="en-US"/>
              <a:t>”</a:t>
            </a:r>
            <a:r>
              <a:rPr lang="vi-VN"/>
              <a:t> đầu tiên được phát triển.</a:t>
            </a:r>
            <a:r>
              <a:rPr lang="en-US"/>
              <a:t> </a:t>
            </a:r>
            <a:r>
              <a:rPr lang="vi-VN"/>
              <a:t>Thuật ngữ </a:t>
            </a:r>
            <a:r>
              <a:rPr lang="en-US"/>
              <a:t>này</a:t>
            </a:r>
            <a:r>
              <a:rPr lang="en-US" baseline="0"/>
              <a:t> </a:t>
            </a:r>
            <a:r>
              <a:rPr lang="vi-VN"/>
              <a:t>được Leonard Adleman</a:t>
            </a:r>
            <a:r>
              <a:rPr lang="en-US"/>
              <a:t> đặt</a:t>
            </a:r>
            <a:r>
              <a:rPr lang="en-US" baseline="0"/>
              <a:t> ra (ông </a:t>
            </a:r>
            <a:r>
              <a:rPr lang="en-US"/>
              <a:t>hiện làm việc tại </a:t>
            </a:r>
            <a:r>
              <a:rPr lang="vi-VN"/>
              <a:t>Đại học Nam California</a:t>
            </a:r>
            <a:r>
              <a:rPr lang="en-US"/>
              <a:t>).</a:t>
            </a:r>
          </a:p>
          <a:p>
            <a:pPr marL="171450" indent="-171450">
              <a:buFont typeface="Arial" pitchFamily="34" charset="0"/>
              <a:buChar char="•"/>
            </a:pPr>
            <a:r>
              <a:rPr lang="en-US"/>
              <a:t>Năm 1981, </a:t>
            </a:r>
            <a:r>
              <a:rPr lang="vi-VN"/>
              <a:t>máy tính đầu tiên đã được bán trên thị trường, Osborne I.</a:t>
            </a:r>
            <a:endParaRPr lang="en-US"/>
          </a:p>
          <a:p>
            <a:pPr marL="171450" indent="-171450">
              <a:buFont typeface="Arial" pitchFamily="34" charset="0"/>
              <a:buChar char="•"/>
            </a:pPr>
            <a:r>
              <a:rPr lang="vi-VN"/>
              <a:t>Năm 1984, Apple </a:t>
            </a:r>
            <a:r>
              <a:rPr lang="en-US"/>
              <a:t>lần </a:t>
            </a:r>
            <a:r>
              <a:rPr lang="vi-VN"/>
              <a:t>đầu tiên </a:t>
            </a:r>
            <a:r>
              <a:rPr lang="en-US"/>
              <a:t>bán máy tính </a:t>
            </a:r>
            <a:r>
              <a:rPr lang="vi-VN"/>
              <a:t>Macintosh.</a:t>
            </a:r>
            <a:endParaRPr lang="en-US"/>
          </a:p>
          <a:p>
            <a:pPr marL="171450" indent="-171450">
              <a:buFont typeface="Arial" pitchFamily="34" charset="0"/>
              <a:buChar char="•"/>
            </a:pPr>
            <a:r>
              <a:rPr lang="en-US"/>
              <a:t>Năm 1987, Quỹ Khoa học Quốc gia Hoa kỳ bắt đầu NSFnet, tiền thân của một phần Internet ngày nay.</a:t>
            </a:r>
          </a:p>
          <a:p>
            <a:pPr marL="0" indent="0">
              <a:buFont typeface="Arial" pitchFamily="34" charset="0"/>
              <a:buNone/>
            </a:pPr>
            <a:endParaRPr lang="en-US"/>
          </a:p>
          <a:p>
            <a:pPr marL="0" indent="0">
              <a:buFont typeface="Arial" pitchFamily="34" charset="0"/>
              <a:buNone/>
            </a:pPr>
            <a:r>
              <a:rPr lang="en-US" b="1"/>
              <a:t>Từ</a:t>
            </a:r>
            <a:r>
              <a:rPr lang="en-US" b="1" baseline="0"/>
              <a:t> 1990 đến nay</a:t>
            </a:r>
            <a:endParaRPr lang="en-US" b="1"/>
          </a:p>
          <a:p>
            <a:pPr marL="171450" indent="-171450">
              <a:buFont typeface="Arial" pitchFamily="34" charset="0"/>
              <a:buChar char="•"/>
            </a:pPr>
            <a:r>
              <a:rPr lang="en-US"/>
              <a:t>Các máy tính song song tiếp tục được phát triển.</a:t>
            </a:r>
          </a:p>
          <a:p>
            <a:pPr marL="171450" indent="-171450">
              <a:buFont typeface="Arial" pitchFamily="34" charset="0"/>
              <a:buChar char="•"/>
            </a:pPr>
            <a:r>
              <a:rPr lang="vi-VN"/>
              <a:t>"Siêu xa lộ thông tin" </a:t>
            </a:r>
            <a:r>
              <a:rPr lang="en-US"/>
              <a:t>ngày càng </a:t>
            </a:r>
            <a:r>
              <a:rPr lang="vi-VN"/>
              <a:t>liên kết nhiều máy tính trên toàn thế giới.</a:t>
            </a:r>
            <a:endParaRPr lang="en-US"/>
          </a:p>
          <a:p>
            <a:pPr marL="171450" indent="-171450">
              <a:buFont typeface="Arial" pitchFamily="34" charset="0"/>
              <a:buChar char="•"/>
            </a:pPr>
            <a:r>
              <a:rPr lang="en-US"/>
              <a:t>Máy tính ngày càng nhỏ hơn với sự ra đời của công nghệ nano.</a:t>
            </a:r>
          </a:p>
          <a:p>
            <a:pPr marL="171450" indent="-171450">
              <a:buFont typeface="Arial" pitchFamily="34" charset="0"/>
              <a:buChar char="•"/>
            </a:pPr>
            <a:r>
              <a:rPr lang="en-US" spc="-70"/>
              <a:t>Điện toán sinh học, điện toán lượng tử và điện toán đám mây hứa hẹn nhiều tìm năng</a:t>
            </a:r>
            <a:r>
              <a:rPr lang="vi-VN" spc="-70"/>
              <a:t>.</a:t>
            </a:r>
            <a:endParaRPr lang="en-US" spc="-70"/>
          </a:p>
          <a:p>
            <a:pPr marL="628650" lvl="1" indent="-171450">
              <a:buFont typeface="Arial" pitchFamily="34" charset="0"/>
              <a:buChar char="•"/>
            </a:pPr>
            <a:r>
              <a:rPr lang="en-US" sz="1200" kern="1200">
                <a:solidFill>
                  <a:schemeClr val="tx1"/>
                </a:solidFill>
                <a:effectLst/>
                <a:latin typeface="+mn-lt"/>
                <a:ea typeface="+mn-ea"/>
                <a:cs typeface="+mn-cs"/>
              </a:rPr>
              <a:t>Điện</a:t>
            </a:r>
            <a:r>
              <a:rPr lang="en-US" sz="1200" kern="1200" baseline="0">
                <a:solidFill>
                  <a:schemeClr val="tx1"/>
                </a:solidFill>
                <a:effectLst/>
                <a:latin typeface="+mn-lt"/>
                <a:ea typeface="+mn-ea"/>
                <a:cs typeface="+mn-cs"/>
              </a:rPr>
              <a:t> toán sinh học</a:t>
            </a:r>
            <a:r>
              <a:rPr lang="en-US" sz="1200" kern="1200">
                <a:solidFill>
                  <a:schemeClr val="tx1"/>
                </a:solidFill>
                <a:effectLst/>
                <a:latin typeface="+mn-lt"/>
                <a:ea typeface="+mn-ea"/>
                <a:cs typeface="+mn-cs"/>
              </a:rPr>
              <a:t>, với</a:t>
            </a:r>
            <a:r>
              <a:rPr lang="en-US" sz="1200" kern="1200" baseline="0">
                <a:solidFill>
                  <a:schemeClr val="tx1"/>
                </a:solidFill>
                <a:effectLst/>
                <a:latin typeface="+mn-lt"/>
                <a:ea typeface="+mn-ea"/>
                <a:cs typeface="+mn-cs"/>
              </a:rPr>
              <a:t> công trình của Len Adleman thực hiện tính toán thông qua DNA cực kỳ hứa hẹn.</a:t>
            </a:r>
          </a:p>
          <a:p>
            <a:pPr marL="628650" lvl="1" indent="-171450">
              <a:buFont typeface="Arial" pitchFamily="34" charset="0"/>
              <a:buChar char="•"/>
            </a:pPr>
            <a:r>
              <a:rPr lang="en-US" sz="1200" kern="1200">
                <a:solidFill>
                  <a:schemeClr val="tx1"/>
                </a:solidFill>
                <a:effectLst/>
                <a:latin typeface="+mn-lt"/>
                <a:ea typeface="+mn-ea"/>
                <a:cs typeface="+mn-cs"/>
              </a:rPr>
              <a:t>Điện</a:t>
            </a:r>
            <a:r>
              <a:rPr lang="en-US" sz="1200" kern="1200" baseline="0">
                <a:solidFill>
                  <a:schemeClr val="tx1"/>
                </a:solidFill>
                <a:effectLst/>
                <a:latin typeface="+mn-lt"/>
                <a:ea typeface="+mn-ea"/>
                <a:cs typeface="+mn-cs"/>
              </a:rPr>
              <a:t> toán lượng tử được thúc đẩy với sự phát hiện của Peter Shor trong việc phân tích thừa số nguyên tố có thể thực hiện một cách hiệu quả trên một máy tính lượng tử (trên lý thuyết).</a:t>
            </a:r>
            <a:endParaRPr lang="en-US"/>
          </a:p>
        </p:txBody>
      </p:sp>
      <p:sp>
        <p:nvSpPr>
          <p:cNvPr id="4" name="Slide Number Placeholder 3"/>
          <p:cNvSpPr>
            <a:spLocks noGrp="1"/>
          </p:cNvSpPr>
          <p:nvPr>
            <p:ph type="sldNum" sz="quarter" idx="10"/>
          </p:nvPr>
        </p:nvSpPr>
        <p:spPr/>
        <p:txBody>
          <a:bodyPr/>
          <a:lstStyle/>
          <a:p>
            <a:pPr>
              <a:defRPr/>
            </a:pPr>
            <a:fld id="{D60D40DB-C989-4B5B-9310-8C84BFE5D910}" type="slidenum">
              <a:rPr lang="vi-VN" smtClean="0"/>
              <a:pPr>
                <a:defRPr/>
              </a:pPr>
              <a:t>4</a:t>
            </a:fld>
            <a:endParaRPr lang="vi-VN"/>
          </a:p>
        </p:txBody>
      </p:sp>
    </p:spTree>
    <p:extLst>
      <p:ext uri="{BB962C8B-B14F-4D97-AF65-F5344CB8AC3E}">
        <p14:creationId xmlns:p14="http://schemas.microsoft.com/office/powerpoint/2010/main" val="1966043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effectLst/>
                <a:latin typeface="+mn-lt"/>
                <a:ea typeface="+mn-ea"/>
                <a:cs typeface="+mn-cs"/>
              </a:rPr>
              <a:t>Đây là nhóm phần mềm hỗ trợ cho các nhà phát triển phần mềm chuyên nghiệp trong việc thiết kế và xây dựng các sản phẩm mới. Có thể phân nhóm các phần mềm loại này như sau:</a:t>
            </a:r>
          </a:p>
          <a:p>
            <a:pPr marL="171450" lvl="0" indent="-171450">
              <a:buFont typeface="Arial" pitchFamily="34" charset="0"/>
              <a:buChar char="•"/>
            </a:pPr>
            <a:r>
              <a:rPr lang="en-US" sz="1200" b="1" i="1" kern="1200">
                <a:solidFill>
                  <a:schemeClr val="tx1"/>
                </a:solidFill>
                <a:effectLst/>
                <a:latin typeface="+mn-lt"/>
                <a:ea typeface="+mn-ea"/>
                <a:cs typeface="+mn-cs"/>
              </a:rPr>
              <a:t>Trình biên dịch và thông dịch</a:t>
            </a:r>
            <a:r>
              <a:rPr lang="en-US" sz="1200" b="1" kern="1200">
                <a:solidFill>
                  <a:schemeClr val="tx1"/>
                </a:solidFill>
                <a:effectLst/>
                <a:latin typeface="+mn-lt"/>
                <a:ea typeface="+mn-ea"/>
                <a:cs typeface="+mn-cs"/>
              </a:rPr>
              <a:t> (Compiler, Interpreter)</a:t>
            </a:r>
            <a:r>
              <a:rPr lang="en-US" sz="1200" kern="1200">
                <a:solidFill>
                  <a:schemeClr val="tx1"/>
                </a:solidFill>
                <a:effectLst/>
                <a:latin typeface="+mn-lt"/>
                <a:ea typeface="+mn-ea"/>
                <a:cs typeface="+mn-cs"/>
              </a:rPr>
              <a:t>: Ngôn ngữ máy trong thời gian đầu của kỷ nguyên máy tính điện tử không bao giờ là công cụ tốt để xây dựng phần mềm. Sự ra đời của các ngôn ngữ lập trình cấp cao, với cấu trúc và từ vựng gần với thế giới tự nhiên, đã giải phóng tối đa khả năng sáng tạo của người lập trình. Tuy nhiên, mọi chương trình viết trên ngôn ngữ cấp cao đều phải chuyển sang dạng ngôn ngữ máy trước khi muốn thực thi. Nhiệm vụ này được giao cho nhóm các chương trình dịch. Nói một cách khác, chương trình dịch kết hợp với hệ điều hành để tạo nên máy ảo, là loại máy có thể hiểu và thực hiện các chương trình được viết bằng ngôn ngữ cấp cao.</a:t>
            </a:r>
          </a:p>
          <a:p>
            <a:pPr marL="171450" lvl="0" indent="-171450">
              <a:buFont typeface="Arial" pitchFamily="34" charset="0"/>
              <a:buChar char="•"/>
            </a:pPr>
            <a:r>
              <a:rPr lang="en-US" sz="1200" b="1" i="1" kern="1200">
                <a:solidFill>
                  <a:schemeClr val="tx1"/>
                </a:solidFill>
                <a:effectLst/>
                <a:latin typeface="+mn-lt"/>
                <a:ea typeface="+mn-ea"/>
                <a:cs typeface="+mn-cs"/>
              </a:rPr>
              <a:t>Phần mềm gỡ rối</a:t>
            </a:r>
            <a:r>
              <a:rPr lang="en-US" sz="1200" b="1" kern="1200">
                <a:solidFill>
                  <a:schemeClr val="tx1"/>
                </a:solidFill>
                <a:effectLst/>
                <a:latin typeface="+mn-lt"/>
                <a:ea typeface="+mn-ea"/>
                <a:cs typeface="+mn-cs"/>
              </a:rPr>
              <a:t> (Debugger)</a:t>
            </a:r>
            <a:r>
              <a:rPr lang="en-US" sz="1200" kern="1200">
                <a:solidFill>
                  <a:schemeClr val="tx1"/>
                </a:solidFill>
                <a:effectLst/>
                <a:latin typeface="+mn-lt"/>
                <a:ea typeface="+mn-ea"/>
                <a:cs typeface="+mn-cs"/>
              </a:rPr>
              <a:t>: Hỗ trợ quá trình tìm kiếm lỗi của chương trình.</a:t>
            </a:r>
          </a:p>
          <a:p>
            <a:pPr marL="171450" lvl="0" indent="-171450">
              <a:buFont typeface="Arial" pitchFamily="34" charset="0"/>
              <a:buChar char="•"/>
            </a:pPr>
            <a:r>
              <a:rPr lang="en-US" sz="1200" b="1" i="1" kern="1200">
                <a:solidFill>
                  <a:schemeClr val="tx1"/>
                </a:solidFill>
                <a:effectLst/>
                <a:latin typeface="+mn-lt"/>
                <a:ea typeface="+mn-ea"/>
                <a:cs typeface="+mn-cs"/>
              </a:rPr>
              <a:t>Phần mềm kết nối</a:t>
            </a:r>
            <a:r>
              <a:rPr lang="en-US" sz="1200" b="1" kern="1200">
                <a:solidFill>
                  <a:schemeClr val="tx1"/>
                </a:solidFill>
                <a:effectLst/>
                <a:latin typeface="+mn-lt"/>
                <a:ea typeface="+mn-ea"/>
                <a:cs typeface="+mn-cs"/>
              </a:rPr>
              <a:t> (Linker, Loader)</a:t>
            </a:r>
            <a:r>
              <a:rPr lang="en-US" sz="1200" kern="1200">
                <a:solidFill>
                  <a:schemeClr val="tx1"/>
                </a:solidFill>
                <a:effectLst/>
                <a:latin typeface="+mn-lt"/>
                <a:ea typeface="+mn-ea"/>
                <a:cs typeface="+mn-cs"/>
              </a:rPr>
              <a:t>: Gắn kết các thực thể chương trình được dịch riêng rẽ và tải vào bộ nhớ.</a:t>
            </a:r>
          </a:p>
          <a:p>
            <a:pPr marL="171450" lvl="0" indent="-171450">
              <a:buFont typeface="Arial" pitchFamily="34" charset="0"/>
              <a:buChar char="•"/>
            </a:pPr>
            <a:r>
              <a:rPr lang="en-US" sz="1200" b="1" i="1" kern="1200">
                <a:solidFill>
                  <a:schemeClr val="tx1"/>
                </a:solidFill>
                <a:effectLst/>
                <a:latin typeface="+mn-lt"/>
                <a:ea typeface="+mn-ea"/>
                <a:cs typeface="+mn-cs"/>
              </a:rPr>
              <a:t>Trình soạn thảo </a:t>
            </a:r>
            <a:r>
              <a:rPr lang="en-US" sz="1200" b="1" kern="1200">
                <a:solidFill>
                  <a:schemeClr val="tx1"/>
                </a:solidFill>
                <a:effectLst/>
                <a:latin typeface="+mn-lt"/>
                <a:ea typeface="+mn-ea"/>
                <a:cs typeface="+mn-cs"/>
              </a:rPr>
              <a:t>(Editor)</a:t>
            </a:r>
            <a:r>
              <a:rPr lang="en-US" sz="1200" kern="1200">
                <a:solidFill>
                  <a:schemeClr val="tx1"/>
                </a:solidFill>
                <a:effectLst/>
                <a:latin typeface="+mn-lt"/>
                <a:ea typeface="+mn-ea"/>
                <a:cs typeface="+mn-cs"/>
              </a:rPr>
              <a:t>: Môi trường hỗ trợ viết mã nguồn, với các chức năng như tìm kiếm, thay thế, gợi ý, ...</a:t>
            </a:r>
          </a:p>
          <a:p>
            <a:pPr marL="0" indent="0">
              <a:buFont typeface="Arial" pitchFamily="34" charset="0"/>
              <a:buNone/>
            </a:pPr>
            <a:endParaRPr lang="en-US" sz="1200" kern="1200">
              <a:solidFill>
                <a:schemeClr val="tx1"/>
              </a:solidFill>
              <a:effectLst/>
              <a:latin typeface="+mn-lt"/>
              <a:ea typeface="+mn-ea"/>
              <a:cs typeface="+mn-cs"/>
            </a:endParaRPr>
          </a:p>
          <a:p>
            <a:pPr marL="0" indent="0">
              <a:buFont typeface="Arial" pitchFamily="34" charset="0"/>
              <a:buNone/>
            </a:pPr>
            <a:r>
              <a:rPr lang="en-US" sz="1200" kern="1200">
                <a:solidFill>
                  <a:schemeClr val="tx1"/>
                </a:solidFill>
                <a:effectLst/>
                <a:latin typeface="+mn-lt"/>
                <a:ea typeface="+mn-ea"/>
                <a:cs typeface="+mn-cs"/>
              </a:rPr>
              <a:t>Hiện nay, các phần mềm này thường được tích hợp chung vào một phần mềm, gọi là “Môi trường phát triển tích hợp”, ví dụ như Microsoft Visual Studio, Eclipse, Netbeans, …</a:t>
            </a:r>
            <a:endParaRPr lang="en-US"/>
          </a:p>
        </p:txBody>
      </p:sp>
      <p:sp>
        <p:nvSpPr>
          <p:cNvPr id="4" name="Slide Number Placeholder 3"/>
          <p:cNvSpPr>
            <a:spLocks noGrp="1"/>
          </p:cNvSpPr>
          <p:nvPr>
            <p:ph type="sldNum" sz="quarter" idx="10"/>
          </p:nvPr>
        </p:nvSpPr>
        <p:spPr/>
        <p:txBody>
          <a:bodyPr/>
          <a:lstStyle/>
          <a:p>
            <a:fld id="{2464ADD4-FDAE-426A-96C1-07D283434A41}" type="slidenum">
              <a:rPr lang="en-US" smtClean="0"/>
              <a:pPr/>
              <a:t>66</a:t>
            </a:fld>
            <a:endParaRPr lang="en-US"/>
          </a:p>
        </p:txBody>
      </p:sp>
    </p:spTree>
    <p:extLst>
      <p:ext uri="{BB962C8B-B14F-4D97-AF65-F5344CB8AC3E}">
        <p14:creationId xmlns:p14="http://schemas.microsoft.com/office/powerpoint/2010/main" val="2427454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Đây là những phần mềm mà chức năng của nó hướng đến người dùng, bao gồm:</a:t>
            </a:r>
          </a:p>
          <a:p>
            <a:pPr marL="171450" lvl="0" indent="-171450">
              <a:buFont typeface="Arial" pitchFamily="34" charset="0"/>
              <a:buChar char="•"/>
            </a:pPr>
            <a:r>
              <a:rPr lang="en-US" sz="1200" b="1" i="1" kern="1200">
                <a:solidFill>
                  <a:schemeClr val="tx1"/>
                </a:solidFill>
                <a:effectLst/>
                <a:latin typeface="+mn-lt"/>
                <a:ea typeface="+mn-ea"/>
                <a:cs typeface="+mn-cs"/>
              </a:rPr>
              <a:t>Phần mềm hỗ trợ công việc</a:t>
            </a:r>
            <a:r>
              <a:rPr lang="en-US" sz="1200" kern="1200">
                <a:solidFill>
                  <a:schemeClr val="tx1"/>
                </a:solidFill>
                <a:effectLst/>
                <a:latin typeface="+mn-lt"/>
                <a:ea typeface="+mn-ea"/>
                <a:cs typeface="+mn-cs"/>
              </a:rPr>
              <a:t>: Bộ phần mềm văn phòng, với chương trình soạn thảo văn bản, xử lý bảng tính, quản trị cơ sở dữ liệu nhỏ; các phần mềm quản lý dự án, nhân sự, tiền lương, ...; phần mềm thiết kế (đồ họa, âm thanh); ...</a:t>
            </a:r>
          </a:p>
          <a:p>
            <a:pPr marL="171450" lvl="0" indent="-171450">
              <a:buFont typeface="Arial" pitchFamily="34" charset="0"/>
              <a:buChar char="•"/>
            </a:pPr>
            <a:r>
              <a:rPr lang="en-US" sz="1200" b="1" i="1" kern="1200">
                <a:solidFill>
                  <a:schemeClr val="tx1"/>
                </a:solidFill>
                <a:effectLst/>
                <a:latin typeface="+mn-lt"/>
                <a:ea typeface="+mn-ea"/>
                <a:cs typeface="+mn-cs"/>
              </a:rPr>
              <a:t>Phần mềm giải trí, hỗ trợ truyền thông đa phương tiện</a:t>
            </a:r>
            <a:r>
              <a:rPr lang="en-US" sz="1200" kern="1200">
                <a:solidFill>
                  <a:schemeClr val="tx1"/>
                </a:solidFill>
                <a:effectLst/>
                <a:latin typeface="+mn-lt"/>
                <a:ea typeface="+mn-ea"/>
                <a:cs typeface="+mn-cs"/>
              </a:rPr>
              <a:t>: Các chương trình trò chơi, các chương trình nghe nhạc, xem phim, ...</a:t>
            </a:r>
          </a:p>
          <a:p>
            <a:pPr marL="171450" lvl="0" indent="-171450">
              <a:buFont typeface="Arial" pitchFamily="34" charset="0"/>
              <a:buChar char="•"/>
            </a:pPr>
            <a:r>
              <a:rPr lang="en-US" sz="1200" b="1" i="1" kern="1200">
                <a:solidFill>
                  <a:schemeClr val="tx1"/>
                </a:solidFill>
                <a:effectLst/>
                <a:latin typeface="+mn-lt"/>
                <a:ea typeface="+mn-ea"/>
                <a:cs typeface="+mn-cs"/>
              </a:rPr>
              <a:t>Phần mềm tiện ích</a:t>
            </a:r>
            <a:r>
              <a:rPr lang="en-US" sz="1200" kern="1200">
                <a:solidFill>
                  <a:schemeClr val="tx1"/>
                </a:solidFill>
                <a:effectLst/>
                <a:latin typeface="+mn-lt"/>
                <a:ea typeface="+mn-ea"/>
                <a:cs typeface="+mn-cs"/>
              </a:rPr>
              <a:t>: Thực thi các nhiệm vụ như nén dữ liệu, diệt virus, máy tìm kiếm, quản lý hệ thống tập tin, ...</a:t>
            </a:r>
            <a:endParaRPr lang="en-US"/>
          </a:p>
        </p:txBody>
      </p:sp>
      <p:sp>
        <p:nvSpPr>
          <p:cNvPr id="4" name="Slide Number Placeholder 3"/>
          <p:cNvSpPr>
            <a:spLocks noGrp="1"/>
          </p:cNvSpPr>
          <p:nvPr>
            <p:ph type="sldNum" sz="quarter" idx="10"/>
          </p:nvPr>
        </p:nvSpPr>
        <p:spPr/>
        <p:txBody>
          <a:bodyPr/>
          <a:lstStyle/>
          <a:p>
            <a:fld id="{2464ADD4-FDAE-426A-96C1-07D283434A41}" type="slidenum">
              <a:rPr lang="en-US" smtClean="0"/>
              <a:pPr/>
              <a:t>67</a:t>
            </a:fld>
            <a:endParaRPr lang="en-US"/>
          </a:p>
        </p:txBody>
      </p:sp>
    </p:spTree>
    <p:extLst>
      <p:ext uri="{BB962C8B-B14F-4D97-AF65-F5344CB8AC3E}">
        <p14:creationId xmlns:p14="http://schemas.microsoft.com/office/powerpoint/2010/main" val="658414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60D40DB-C989-4B5B-9310-8C84BFE5D910}" type="slidenum">
              <a:rPr lang="vi-VN" smtClean="0"/>
              <a:pPr>
                <a:defRPr/>
              </a:pPr>
              <a:t>68</a:t>
            </a:fld>
            <a:endParaRPr lang="vi-VN"/>
          </a:p>
        </p:txBody>
      </p:sp>
    </p:spTree>
    <p:extLst>
      <p:ext uri="{BB962C8B-B14F-4D97-AF65-F5344CB8AC3E}">
        <p14:creationId xmlns:p14="http://schemas.microsoft.com/office/powerpoint/2010/main" val="3490282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a:solidFill>
                  <a:srgbClr val="0000FF"/>
                </a:solidFill>
              </a:rPr>
              <a:t>Chi tiết</a:t>
            </a:r>
            <a:r>
              <a:rPr lang="en-US" b="1" baseline="0">
                <a:solidFill>
                  <a:srgbClr val="0000FF"/>
                </a:solidFill>
              </a:rPr>
              <a:t> trong giáo trình tại trang 16-17</a:t>
            </a:r>
            <a:endParaRPr lang="en-US"/>
          </a:p>
        </p:txBody>
      </p:sp>
      <p:sp>
        <p:nvSpPr>
          <p:cNvPr id="4" name="Slide Number Placeholder 3"/>
          <p:cNvSpPr>
            <a:spLocks noGrp="1"/>
          </p:cNvSpPr>
          <p:nvPr>
            <p:ph type="sldNum" sz="quarter" idx="10"/>
          </p:nvPr>
        </p:nvSpPr>
        <p:spPr/>
        <p:txBody>
          <a:bodyPr/>
          <a:lstStyle/>
          <a:p>
            <a:fld id="{2464ADD4-FDAE-426A-96C1-07D283434A41}" type="slidenum">
              <a:rPr lang="en-US" smtClean="0"/>
              <a:pPr/>
              <a:t>69</a:t>
            </a:fld>
            <a:endParaRPr lang="en-US"/>
          </a:p>
        </p:txBody>
      </p:sp>
    </p:spTree>
    <p:extLst>
      <p:ext uri="{BB962C8B-B14F-4D97-AF65-F5344CB8AC3E}">
        <p14:creationId xmlns:p14="http://schemas.microsoft.com/office/powerpoint/2010/main" val="3693561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a:solidFill>
                  <a:srgbClr val="0000FF"/>
                </a:solidFill>
              </a:rPr>
              <a:t>Chi tiết</a:t>
            </a:r>
            <a:r>
              <a:rPr lang="en-US" b="1" baseline="0">
                <a:solidFill>
                  <a:srgbClr val="0000FF"/>
                </a:solidFill>
              </a:rPr>
              <a:t> trong giáo trình tại trang 16-17</a:t>
            </a:r>
            <a:endParaRPr lang="en-US"/>
          </a:p>
        </p:txBody>
      </p:sp>
      <p:sp>
        <p:nvSpPr>
          <p:cNvPr id="4" name="Slide Number Placeholder 3"/>
          <p:cNvSpPr>
            <a:spLocks noGrp="1"/>
          </p:cNvSpPr>
          <p:nvPr>
            <p:ph type="sldNum" sz="quarter" idx="10"/>
          </p:nvPr>
        </p:nvSpPr>
        <p:spPr/>
        <p:txBody>
          <a:bodyPr/>
          <a:lstStyle/>
          <a:p>
            <a:fld id="{2464ADD4-FDAE-426A-96C1-07D283434A41}" type="slidenum">
              <a:rPr lang="en-US" smtClean="0"/>
              <a:pPr/>
              <a:t>80</a:t>
            </a:fld>
            <a:endParaRPr lang="en-US"/>
          </a:p>
        </p:txBody>
      </p:sp>
    </p:spTree>
    <p:extLst>
      <p:ext uri="{BB962C8B-B14F-4D97-AF65-F5344CB8AC3E}">
        <p14:creationId xmlns:p14="http://schemas.microsoft.com/office/powerpoint/2010/main" val="498108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a:solidFill>
                  <a:srgbClr val="0000FF"/>
                </a:solidFill>
              </a:rPr>
              <a:t>Chi tiết</a:t>
            </a:r>
            <a:r>
              <a:rPr lang="en-US" b="1" baseline="0">
                <a:solidFill>
                  <a:srgbClr val="0000FF"/>
                </a:solidFill>
              </a:rPr>
              <a:t> trong giáo trình tại trang 16-17</a:t>
            </a:r>
            <a:endParaRPr lang="en-US"/>
          </a:p>
        </p:txBody>
      </p:sp>
      <p:sp>
        <p:nvSpPr>
          <p:cNvPr id="4" name="Slide Number Placeholder 3"/>
          <p:cNvSpPr>
            <a:spLocks noGrp="1"/>
          </p:cNvSpPr>
          <p:nvPr>
            <p:ph type="sldNum" sz="quarter" idx="10"/>
          </p:nvPr>
        </p:nvSpPr>
        <p:spPr/>
        <p:txBody>
          <a:bodyPr/>
          <a:lstStyle/>
          <a:p>
            <a:fld id="{2464ADD4-FDAE-426A-96C1-07D283434A41}" type="slidenum">
              <a:rPr lang="en-US" smtClean="0"/>
              <a:pPr/>
              <a:t>86</a:t>
            </a:fld>
            <a:endParaRPr lang="en-US"/>
          </a:p>
        </p:txBody>
      </p:sp>
    </p:spTree>
    <p:extLst>
      <p:ext uri="{BB962C8B-B14F-4D97-AF65-F5344CB8AC3E}">
        <p14:creationId xmlns:p14="http://schemas.microsoft.com/office/powerpoint/2010/main" val="2007516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1BE1DE-D236-4EAF-B130-679CD726CD60}" type="slidenum">
              <a:rPr lang="en-US" smtClean="0"/>
              <a:pPr>
                <a:defRPr/>
              </a:pPr>
              <a:t>89</a:t>
            </a:fld>
            <a:endParaRPr lang="en-US"/>
          </a:p>
        </p:txBody>
      </p:sp>
    </p:spTree>
    <p:extLst>
      <p:ext uri="{BB962C8B-B14F-4D97-AF65-F5344CB8AC3E}">
        <p14:creationId xmlns:p14="http://schemas.microsoft.com/office/powerpoint/2010/main" val="142442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1BE1DE-D236-4EAF-B130-679CD726CD60}" type="slidenum">
              <a:rPr lang="en-US" smtClean="0"/>
              <a:pPr>
                <a:defRPr/>
              </a:pPr>
              <a:t>92</a:t>
            </a:fld>
            <a:endParaRPr lang="en-US"/>
          </a:p>
        </p:txBody>
      </p:sp>
    </p:spTree>
    <p:extLst>
      <p:ext uri="{BB962C8B-B14F-4D97-AF65-F5344CB8AC3E}">
        <p14:creationId xmlns:p14="http://schemas.microsoft.com/office/powerpoint/2010/main" val="1123239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60D40DB-C989-4B5B-9310-8C84BFE5D910}" type="slidenum">
              <a:rPr lang="vi-VN" smtClean="0"/>
              <a:pPr>
                <a:defRPr/>
              </a:pPr>
              <a:t>5</a:t>
            </a:fld>
            <a:endParaRPr lang="vi-VN"/>
          </a:p>
        </p:txBody>
      </p:sp>
    </p:spTree>
    <p:extLst>
      <p:ext uri="{BB962C8B-B14F-4D97-AF65-F5344CB8AC3E}">
        <p14:creationId xmlns:p14="http://schemas.microsoft.com/office/powerpoint/2010/main" val="33122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60D40DB-C989-4B5B-9310-8C84BFE5D910}" type="slidenum">
              <a:rPr lang="vi-VN" smtClean="0"/>
              <a:pPr>
                <a:defRPr/>
              </a:pPr>
              <a:t>6</a:t>
            </a:fld>
            <a:endParaRPr lang="vi-VN"/>
          </a:p>
        </p:txBody>
      </p:sp>
    </p:spTree>
    <p:extLst>
      <p:ext uri="{BB962C8B-B14F-4D97-AF65-F5344CB8AC3E}">
        <p14:creationId xmlns:p14="http://schemas.microsoft.com/office/powerpoint/2010/main" val="62169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60D40DB-C989-4B5B-9310-8C84BFE5D910}" type="slidenum">
              <a:rPr lang="vi-VN" smtClean="0"/>
              <a:pPr>
                <a:defRPr/>
              </a:pPr>
              <a:t>7</a:t>
            </a:fld>
            <a:endParaRPr lang="vi-VN"/>
          </a:p>
        </p:txBody>
      </p:sp>
    </p:spTree>
    <p:extLst>
      <p:ext uri="{BB962C8B-B14F-4D97-AF65-F5344CB8AC3E}">
        <p14:creationId xmlns:p14="http://schemas.microsoft.com/office/powerpoint/2010/main" val="1530953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60D40DB-C989-4B5B-9310-8C84BFE5D910}" type="slidenum">
              <a:rPr lang="vi-VN" smtClean="0"/>
              <a:pPr>
                <a:defRPr/>
              </a:pPr>
              <a:t>8</a:t>
            </a:fld>
            <a:endParaRPr lang="vi-VN"/>
          </a:p>
        </p:txBody>
      </p:sp>
    </p:spTree>
    <p:extLst>
      <p:ext uri="{BB962C8B-B14F-4D97-AF65-F5344CB8AC3E}">
        <p14:creationId xmlns:p14="http://schemas.microsoft.com/office/powerpoint/2010/main" val="1552197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0D40DB-C989-4B5B-9310-8C84BFE5D910}" type="slidenum">
              <a:rPr lang="vi-VN" smtClean="0"/>
              <a:pPr>
                <a:defRPr/>
              </a:pPr>
              <a:t>10</a:t>
            </a:fld>
            <a:endParaRPr lang="vi-VN"/>
          </a:p>
        </p:txBody>
      </p:sp>
    </p:spTree>
    <p:extLst>
      <p:ext uri="{BB962C8B-B14F-4D97-AF65-F5344CB8AC3E}">
        <p14:creationId xmlns:p14="http://schemas.microsoft.com/office/powerpoint/2010/main" val="135975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FF"/>
                </a:solidFill>
              </a:rPr>
              <a:t>Chi tiết</a:t>
            </a:r>
            <a:r>
              <a:rPr lang="en-US" b="1" baseline="0">
                <a:solidFill>
                  <a:srgbClr val="0000FF"/>
                </a:solidFill>
              </a:rPr>
              <a:t> trong giáo trình tại trang 11-15</a:t>
            </a:r>
          </a:p>
          <a:p>
            <a:pPr marL="0" marR="0" indent="0" algn="l" defTabSz="914400" rtl="0" eaLnBrk="1" fontAlgn="auto" latinLnBrk="0" hangingPunct="1">
              <a:lnSpc>
                <a:spcPct val="100000"/>
              </a:lnSpc>
              <a:spcBef>
                <a:spcPts val="0"/>
              </a:spcBef>
              <a:spcAft>
                <a:spcPts val="0"/>
              </a:spcAft>
              <a:buClrTx/>
              <a:buSzTx/>
              <a:buFontTx/>
              <a:buNone/>
              <a:tabLst/>
              <a:defRPr/>
            </a:pPr>
            <a:r>
              <a:rPr lang="en-US"/>
              <a:t>Mỗi</a:t>
            </a:r>
            <a:r>
              <a:rPr lang="en-US" baseline="0"/>
              <a:t> thế hệ máy tính điện tử </a:t>
            </a:r>
            <a:r>
              <a:rPr lang="en-US" b="1" baseline="0"/>
              <a:t>cung cấp các máy tiêu biểu cùng các công nghệ điện tử, ngôn ngữ lập trình liên quan</a:t>
            </a:r>
            <a:r>
              <a:rPr lang="en-US" baseline="0"/>
              <a:t>…</a:t>
            </a:r>
          </a:p>
        </p:txBody>
      </p:sp>
      <p:sp>
        <p:nvSpPr>
          <p:cNvPr id="4" name="Slide Number Placeholder 3"/>
          <p:cNvSpPr>
            <a:spLocks noGrp="1"/>
          </p:cNvSpPr>
          <p:nvPr>
            <p:ph type="sldNum" sz="quarter" idx="10"/>
          </p:nvPr>
        </p:nvSpPr>
        <p:spPr/>
        <p:txBody>
          <a:bodyPr/>
          <a:lstStyle/>
          <a:p>
            <a:fld id="{2464ADD4-FDAE-426A-96C1-07D283434A41}" type="slidenum">
              <a:rPr lang="en-US" smtClean="0"/>
              <a:pPr/>
              <a:t>13</a:t>
            </a:fld>
            <a:endParaRPr lang="en-US"/>
          </a:p>
        </p:txBody>
      </p:sp>
    </p:spTree>
    <p:extLst>
      <p:ext uri="{BB962C8B-B14F-4D97-AF65-F5344CB8AC3E}">
        <p14:creationId xmlns:p14="http://schemas.microsoft.com/office/powerpoint/2010/main" val="1541400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0D40DB-C989-4B5B-9310-8C84BFE5D910}" type="slidenum">
              <a:rPr lang="vi-VN" smtClean="0"/>
              <a:pPr>
                <a:defRPr/>
              </a:pPr>
              <a:t>18</a:t>
            </a:fld>
            <a:endParaRPr lang="vi-VN"/>
          </a:p>
        </p:txBody>
      </p:sp>
    </p:spTree>
    <p:extLst>
      <p:ext uri="{BB962C8B-B14F-4D97-AF65-F5344CB8AC3E}">
        <p14:creationId xmlns:p14="http://schemas.microsoft.com/office/powerpoint/2010/main" val="2983839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8675"/>
            <a:ext cx="7772400" cy="941695"/>
          </a:xfrm>
        </p:spPr>
        <p:txBody>
          <a:bodyPr/>
          <a:lstStyle>
            <a:lvl1pPr>
              <a:defRPr sz="4000" b="1">
                <a:solidFill>
                  <a:schemeClr val="bg1"/>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371600" y="2702258"/>
            <a:ext cx="6400800" cy="750627"/>
          </a:xfrm>
        </p:spPr>
        <p:txBody>
          <a:bodyPr/>
          <a:lstStyle>
            <a:lvl1pPr marL="0" indent="0" algn="ctr">
              <a:buNone/>
              <a:defRPr sz="28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94266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BBF6844-CEA6-485B-9F09-94FFEE0A9CC0}" type="datetime1">
              <a:rPr lang="en-US" smtClean="0"/>
              <a:t>10/8/21</a:t>
            </a:fld>
            <a:endParaRPr lang="en-US"/>
          </a:p>
        </p:txBody>
      </p:sp>
      <p:sp>
        <p:nvSpPr>
          <p:cNvPr id="5" name="Footer Placeholder 4"/>
          <p:cNvSpPr>
            <a:spLocks noGrp="1"/>
          </p:cNvSpPr>
          <p:nvPr>
            <p:ph type="ftr" sz="quarter" idx="11"/>
          </p:nvPr>
        </p:nvSpPr>
        <p:spPr/>
        <p:txBody>
          <a:bodyPr/>
          <a:lstStyle>
            <a:lvl1pPr>
              <a:defRPr/>
            </a:lvl1pPr>
          </a:lstStyle>
          <a:p>
            <a:pPr>
              <a:defRPr/>
            </a:pPr>
            <a:r>
              <a:rPr lang="vi-VN"/>
              <a:t>Khoa CNTT - ĐH Khoa học </a:t>
            </a:r>
            <a:r>
              <a:rPr lang="en-US"/>
              <a:t>T</a:t>
            </a:r>
            <a:r>
              <a:rPr lang="vi-VN"/>
              <a:t>ự nhiên</a:t>
            </a:r>
            <a:endParaRPr lang="en-US"/>
          </a:p>
        </p:txBody>
      </p:sp>
      <p:sp>
        <p:nvSpPr>
          <p:cNvPr id="6" name="Slide Number Placeholder 5"/>
          <p:cNvSpPr>
            <a:spLocks noGrp="1"/>
          </p:cNvSpPr>
          <p:nvPr>
            <p:ph type="sldNum" sz="quarter" idx="12"/>
          </p:nvPr>
        </p:nvSpPr>
        <p:spPr/>
        <p:txBody>
          <a:bodyPr/>
          <a:lstStyle>
            <a:lvl1pPr>
              <a:defRPr/>
            </a:lvl1pPr>
          </a:lstStyle>
          <a:p>
            <a:pPr>
              <a:defRPr/>
            </a:pPr>
            <a:fld id="{C3660CE4-003D-4208-9638-DCE8C6B15348}" type="slidenum">
              <a:rPr lang="en-US" smtClean="0"/>
              <a:pPr>
                <a:defRPr/>
              </a:pPr>
              <a:t>‹#›</a:t>
            </a:fld>
            <a:endParaRPr lang="en-US"/>
          </a:p>
        </p:txBody>
      </p:sp>
    </p:spTree>
    <p:extLst>
      <p:ext uri="{BB962C8B-B14F-4D97-AF65-F5344CB8AC3E}">
        <p14:creationId xmlns:p14="http://schemas.microsoft.com/office/powerpoint/2010/main" val="1366972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F627C79-3CBE-4C0D-9CC1-A3FC1153C525}" type="datetime1">
              <a:rPr lang="en-US" smtClean="0"/>
              <a:t>10/8/21</a:t>
            </a:fld>
            <a:endParaRPr lang="en-US"/>
          </a:p>
        </p:txBody>
      </p:sp>
      <p:sp>
        <p:nvSpPr>
          <p:cNvPr id="5" name="Footer Placeholder 4"/>
          <p:cNvSpPr>
            <a:spLocks noGrp="1"/>
          </p:cNvSpPr>
          <p:nvPr>
            <p:ph type="ftr" sz="quarter" idx="11"/>
          </p:nvPr>
        </p:nvSpPr>
        <p:spPr/>
        <p:txBody>
          <a:bodyPr/>
          <a:lstStyle>
            <a:lvl1pPr>
              <a:defRPr/>
            </a:lvl1pPr>
          </a:lstStyle>
          <a:p>
            <a:pPr>
              <a:defRPr/>
            </a:pPr>
            <a:r>
              <a:rPr lang="vi-VN"/>
              <a:t>Khoa CNTT - ĐH Khoa học </a:t>
            </a:r>
            <a:r>
              <a:rPr lang="en-US"/>
              <a:t>T</a:t>
            </a:r>
            <a:r>
              <a:rPr lang="vi-VN"/>
              <a:t>ự nhiên</a:t>
            </a:r>
            <a:endParaRPr lang="en-US"/>
          </a:p>
        </p:txBody>
      </p:sp>
      <p:sp>
        <p:nvSpPr>
          <p:cNvPr id="6" name="Slide Number Placeholder 5"/>
          <p:cNvSpPr>
            <a:spLocks noGrp="1"/>
          </p:cNvSpPr>
          <p:nvPr>
            <p:ph type="sldNum" sz="quarter" idx="12"/>
          </p:nvPr>
        </p:nvSpPr>
        <p:spPr/>
        <p:txBody>
          <a:bodyPr/>
          <a:lstStyle>
            <a:lvl1pPr>
              <a:defRPr/>
            </a:lvl1pPr>
          </a:lstStyle>
          <a:p>
            <a:pPr>
              <a:defRPr/>
            </a:pPr>
            <a:fld id="{7992DEEF-8DF6-49A5-B1FE-267F3042D7F9}" type="slidenum">
              <a:rPr lang="en-US" smtClean="0"/>
              <a:pPr>
                <a:defRPr/>
              </a:pPr>
              <a:t>‹#›</a:t>
            </a:fld>
            <a:endParaRPr lang="en-US"/>
          </a:p>
        </p:txBody>
      </p:sp>
    </p:spTree>
    <p:extLst>
      <p:ext uri="{BB962C8B-B14F-4D97-AF65-F5344CB8AC3E}">
        <p14:creationId xmlns:p14="http://schemas.microsoft.com/office/powerpoint/2010/main" val="1282311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4" name="Picture 2" descr="E:\04_Image Collection\01_ICON\Question\Help.png"/>
          <p:cNvPicPr>
            <a:picLocks noChangeAspect="1" noChangeArrowheads="1"/>
          </p:cNvPicPr>
          <p:nvPr userDrawn="1"/>
        </p:nvPicPr>
        <p:blipFill>
          <a:blip r:embed="rId2" cstate="print"/>
          <a:srcRect/>
          <a:stretch>
            <a:fillRect/>
          </a:stretch>
        </p:blipFill>
        <p:spPr bwMode="auto">
          <a:xfrm>
            <a:off x="1828800" y="990600"/>
            <a:ext cx="5105400" cy="4724400"/>
          </a:xfrm>
          <a:prstGeom prst="rect">
            <a:avLst/>
          </a:prstGeom>
          <a:noFill/>
          <a:ln w="9525">
            <a:noFill/>
            <a:miter lim="800000"/>
            <a:headEnd/>
            <a:tailEnd/>
          </a:ln>
        </p:spPr>
      </p:pic>
    </p:spTree>
    <p:extLst>
      <p:ext uri="{BB962C8B-B14F-4D97-AF65-F5344CB8AC3E}">
        <p14:creationId xmlns:p14="http://schemas.microsoft.com/office/powerpoint/2010/main" val="3402455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8424" y="42622"/>
            <a:ext cx="7308376" cy="967312"/>
          </a:xfrm>
        </p:spPr>
        <p:txBody>
          <a:bodyPr/>
          <a:lstStyle/>
          <a:p>
            <a:r>
              <a:rPr lang="en-US"/>
              <a:t>Click to edit Master title style</a:t>
            </a:r>
          </a:p>
        </p:txBody>
      </p:sp>
      <p:sp>
        <p:nvSpPr>
          <p:cNvPr id="3" name="Content Placeholder 2"/>
          <p:cNvSpPr>
            <a:spLocks noGrp="1"/>
          </p:cNvSpPr>
          <p:nvPr>
            <p:ph idx="1"/>
          </p:nvPr>
        </p:nvSpPr>
        <p:spPr>
          <a:xfrm>
            <a:off x="457200" y="1204408"/>
            <a:ext cx="8229600" cy="4746015"/>
          </a:xfrm>
        </p:spPr>
        <p:txBody>
          <a:bodyPr/>
          <a:lstStyle>
            <a:lvl1pPr>
              <a:buClr>
                <a:schemeClr val="accent6"/>
              </a:buClr>
              <a:defRPr/>
            </a:lvl1pPr>
            <a:lvl2pPr>
              <a:buClr>
                <a:srgbClr val="0F75BD"/>
              </a:buClr>
              <a:defRPr/>
            </a:lvl2pPr>
            <a:lvl3pPr marL="1201738" indent="-287338">
              <a:buClr>
                <a:schemeClr val="accent6"/>
              </a:buClr>
              <a:defRPr/>
            </a:lvl3pPr>
            <a:lvl4pPr>
              <a:buClr>
                <a:srgbClr val="0F75BD"/>
              </a:buClr>
              <a:defRPr/>
            </a:lvl4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7010400" y="6110288"/>
            <a:ext cx="2133600" cy="365125"/>
          </a:xfrm>
        </p:spPr>
        <p:txBody>
          <a:bodyPr/>
          <a:lstStyle>
            <a:lvl1pPr>
              <a:defRPr>
                <a:solidFill>
                  <a:schemeClr val="tx1"/>
                </a:solidFill>
                <a:latin typeface="Arial" panose="020B0604020202020204" pitchFamily="34" charset="0"/>
                <a:cs typeface="Arial" panose="020B0604020202020204" pitchFamily="34" charset="0"/>
              </a:defRPr>
            </a:lvl1pPr>
          </a:lstStyle>
          <a:p>
            <a:pPr>
              <a:defRPr/>
            </a:pPr>
            <a:fld id="{2A50D14C-26DA-4799-AD58-84EC6CA10F9C}" type="slidenum">
              <a:rPr lang="en-US" smtClean="0"/>
              <a:pPr>
                <a:defRPr/>
              </a:pPr>
              <a:t>‹#›</a:t>
            </a:fld>
            <a:endParaRPr lang="en-US"/>
          </a:p>
        </p:txBody>
      </p:sp>
    </p:spTree>
    <p:extLst>
      <p:ext uri="{BB962C8B-B14F-4D97-AF65-F5344CB8AC3E}">
        <p14:creationId xmlns:p14="http://schemas.microsoft.com/office/powerpoint/2010/main" val="250325959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lvl1pPr>
          </a:lstStyle>
          <a:p>
            <a:pPr>
              <a:defRPr/>
            </a:pPr>
            <a:fld id="{10F13E1E-C132-46F3-A456-CA5814517899}" type="slidenum">
              <a:rPr lang="en-US" smtClean="0"/>
              <a:pPr>
                <a:defRPr/>
              </a:pPr>
              <a:t>‹#›</a:t>
            </a:fld>
            <a:endParaRPr lang="en-US"/>
          </a:p>
        </p:txBody>
      </p:sp>
    </p:spTree>
    <p:extLst>
      <p:ext uri="{BB962C8B-B14F-4D97-AF65-F5344CB8AC3E}">
        <p14:creationId xmlns:p14="http://schemas.microsoft.com/office/powerpoint/2010/main" val="1927982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2"/>
          </p:nvPr>
        </p:nvSpPr>
        <p:spPr/>
        <p:txBody>
          <a:bodyPr/>
          <a:lstStyle>
            <a:lvl1pPr>
              <a:defRPr/>
            </a:lvl1pPr>
          </a:lstStyle>
          <a:p>
            <a:pPr>
              <a:defRPr/>
            </a:pPr>
            <a:fld id="{7A154E0C-F9FD-47C0-9552-4DA92115FF20}" type="slidenum">
              <a:rPr lang="en-US" smtClean="0"/>
              <a:pPr>
                <a:defRPr/>
              </a:pPr>
              <a:t>‹#›</a:t>
            </a:fld>
            <a:endParaRPr lang="en-US"/>
          </a:p>
        </p:txBody>
      </p:sp>
    </p:spTree>
    <p:extLst>
      <p:ext uri="{BB962C8B-B14F-4D97-AF65-F5344CB8AC3E}">
        <p14:creationId xmlns:p14="http://schemas.microsoft.com/office/powerpoint/2010/main" val="1295464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4B1038F-9A8C-4F79-AEC4-4E6CA6545E66}" type="datetime1">
              <a:rPr lang="en-US" smtClean="0"/>
              <a:t>10/8/21</a:t>
            </a:fld>
            <a:endParaRPr lang="en-US"/>
          </a:p>
        </p:txBody>
      </p:sp>
      <p:sp>
        <p:nvSpPr>
          <p:cNvPr id="8" name="Footer Placeholder 4"/>
          <p:cNvSpPr>
            <a:spLocks noGrp="1"/>
          </p:cNvSpPr>
          <p:nvPr>
            <p:ph type="ftr" sz="quarter" idx="11"/>
          </p:nvPr>
        </p:nvSpPr>
        <p:spPr/>
        <p:txBody>
          <a:bodyPr/>
          <a:lstStyle>
            <a:lvl1pPr>
              <a:defRPr/>
            </a:lvl1pPr>
          </a:lstStyle>
          <a:p>
            <a:pPr>
              <a:defRPr/>
            </a:pPr>
            <a:r>
              <a:rPr lang="vi-VN"/>
              <a:t>Khoa CNTT - ĐH Khoa học </a:t>
            </a:r>
            <a:r>
              <a:rPr lang="en-US"/>
              <a:t>T</a:t>
            </a:r>
            <a:r>
              <a:rPr lang="vi-VN"/>
              <a:t>ự nhiên</a:t>
            </a:r>
            <a:endParaRPr lang="en-US"/>
          </a:p>
        </p:txBody>
      </p:sp>
      <p:sp>
        <p:nvSpPr>
          <p:cNvPr id="9" name="Slide Number Placeholder 5"/>
          <p:cNvSpPr>
            <a:spLocks noGrp="1"/>
          </p:cNvSpPr>
          <p:nvPr>
            <p:ph type="sldNum" sz="quarter" idx="12"/>
          </p:nvPr>
        </p:nvSpPr>
        <p:spPr/>
        <p:txBody>
          <a:bodyPr/>
          <a:lstStyle>
            <a:lvl1pPr>
              <a:defRPr/>
            </a:lvl1pPr>
          </a:lstStyle>
          <a:p>
            <a:pPr>
              <a:defRPr/>
            </a:pPr>
            <a:fld id="{27BCD5DD-6E0D-4795-9120-25F2276A4534}" type="slidenum">
              <a:rPr lang="en-US" smtClean="0"/>
              <a:pPr>
                <a:defRPr/>
              </a:pPr>
              <a:t>‹#›</a:t>
            </a:fld>
            <a:endParaRPr lang="en-US"/>
          </a:p>
        </p:txBody>
      </p:sp>
    </p:spTree>
    <p:extLst>
      <p:ext uri="{BB962C8B-B14F-4D97-AF65-F5344CB8AC3E}">
        <p14:creationId xmlns:p14="http://schemas.microsoft.com/office/powerpoint/2010/main" val="2458720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AE187CA-A035-47BB-8A2C-19E6760D4F8E}" type="datetime1">
              <a:rPr lang="en-US" smtClean="0"/>
              <a:t>10/8/21</a:t>
            </a:fld>
            <a:endParaRPr lang="en-US"/>
          </a:p>
        </p:txBody>
      </p:sp>
      <p:sp>
        <p:nvSpPr>
          <p:cNvPr id="4" name="Footer Placeholder 4"/>
          <p:cNvSpPr>
            <a:spLocks noGrp="1"/>
          </p:cNvSpPr>
          <p:nvPr>
            <p:ph type="ftr" sz="quarter" idx="11"/>
          </p:nvPr>
        </p:nvSpPr>
        <p:spPr/>
        <p:txBody>
          <a:bodyPr/>
          <a:lstStyle>
            <a:lvl1pPr>
              <a:defRPr/>
            </a:lvl1pPr>
          </a:lstStyle>
          <a:p>
            <a:pPr>
              <a:defRPr/>
            </a:pPr>
            <a:r>
              <a:rPr lang="vi-VN"/>
              <a:t>Khoa CNTT - ĐH Khoa học </a:t>
            </a:r>
            <a:r>
              <a:rPr lang="en-US"/>
              <a:t>T</a:t>
            </a:r>
            <a:r>
              <a:rPr lang="vi-VN"/>
              <a:t>ự nhiên</a:t>
            </a:r>
            <a:endParaRPr lang="en-US"/>
          </a:p>
        </p:txBody>
      </p:sp>
      <p:sp>
        <p:nvSpPr>
          <p:cNvPr id="5" name="Slide Number Placeholder 5"/>
          <p:cNvSpPr>
            <a:spLocks noGrp="1"/>
          </p:cNvSpPr>
          <p:nvPr>
            <p:ph type="sldNum" sz="quarter" idx="12"/>
          </p:nvPr>
        </p:nvSpPr>
        <p:spPr/>
        <p:txBody>
          <a:bodyPr/>
          <a:lstStyle>
            <a:lvl1pPr>
              <a:defRPr/>
            </a:lvl1pPr>
          </a:lstStyle>
          <a:p>
            <a:pPr>
              <a:defRPr/>
            </a:pPr>
            <a:fld id="{AEAEC46B-BBBC-4F0D-BBA9-D19B3DE5F09D}" type="slidenum">
              <a:rPr lang="en-US" smtClean="0"/>
              <a:pPr>
                <a:defRPr/>
              </a:pPr>
              <a:t>‹#›</a:t>
            </a:fld>
            <a:endParaRPr lang="en-US"/>
          </a:p>
        </p:txBody>
      </p:sp>
    </p:spTree>
    <p:extLst>
      <p:ext uri="{BB962C8B-B14F-4D97-AF65-F5344CB8AC3E}">
        <p14:creationId xmlns:p14="http://schemas.microsoft.com/office/powerpoint/2010/main" val="1865692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69454-F7F8-465C-96E7-FADFE4FDF617}" type="datetime1">
              <a:rPr lang="en-US" smtClean="0"/>
              <a:t>10/8/21</a:t>
            </a:fld>
            <a:endParaRPr lang="en-US"/>
          </a:p>
        </p:txBody>
      </p:sp>
      <p:sp>
        <p:nvSpPr>
          <p:cNvPr id="3" name="Footer Placeholder 4"/>
          <p:cNvSpPr>
            <a:spLocks noGrp="1"/>
          </p:cNvSpPr>
          <p:nvPr>
            <p:ph type="ftr" sz="quarter" idx="11"/>
          </p:nvPr>
        </p:nvSpPr>
        <p:spPr/>
        <p:txBody>
          <a:bodyPr/>
          <a:lstStyle>
            <a:lvl1pPr>
              <a:defRPr/>
            </a:lvl1pPr>
          </a:lstStyle>
          <a:p>
            <a:pPr>
              <a:defRPr/>
            </a:pPr>
            <a:r>
              <a:rPr lang="vi-VN"/>
              <a:t>Khoa CNTT - ĐH Khoa học </a:t>
            </a:r>
            <a:r>
              <a:rPr lang="en-US"/>
              <a:t>T</a:t>
            </a:r>
            <a:r>
              <a:rPr lang="vi-VN"/>
              <a:t>ự nhiên</a:t>
            </a:r>
            <a:endParaRPr lang="en-US"/>
          </a:p>
        </p:txBody>
      </p:sp>
      <p:sp>
        <p:nvSpPr>
          <p:cNvPr id="4" name="Slide Number Placeholder 5"/>
          <p:cNvSpPr>
            <a:spLocks noGrp="1"/>
          </p:cNvSpPr>
          <p:nvPr>
            <p:ph type="sldNum" sz="quarter" idx="12"/>
          </p:nvPr>
        </p:nvSpPr>
        <p:spPr/>
        <p:txBody>
          <a:bodyPr/>
          <a:lstStyle>
            <a:lvl1pPr>
              <a:defRPr/>
            </a:lvl1pPr>
          </a:lstStyle>
          <a:p>
            <a:pPr>
              <a:defRPr/>
            </a:pPr>
            <a:fld id="{AEAEC46B-BBBC-4F0D-BBA9-D19B3DE5F09D}" type="slidenum">
              <a:rPr lang="en-US" smtClean="0"/>
              <a:pPr>
                <a:defRPr/>
              </a:pPr>
              <a:t>‹#›</a:t>
            </a:fld>
            <a:endParaRPr lang="en-US"/>
          </a:p>
        </p:txBody>
      </p:sp>
    </p:spTree>
    <p:extLst>
      <p:ext uri="{BB962C8B-B14F-4D97-AF65-F5344CB8AC3E}">
        <p14:creationId xmlns:p14="http://schemas.microsoft.com/office/powerpoint/2010/main" val="3093955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FE3A651-CD11-44B7-8409-43DB5C4993A9}" type="datetime1">
              <a:rPr lang="en-US" smtClean="0"/>
              <a:t>10/8/21</a:t>
            </a:fld>
            <a:endParaRPr lang="en-US"/>
          </a:p>
        </p:txBody>
      </p:sp>
      <p:sp>
        <p:nvSpPr>
          <p:cNvPr id="6" name="Footer Placeholder 4"/>
          <p:cNvSpPr>
            <a:spLocks noGrp="1"/>
          </p:cNvSpPr>
          <p:nvPr>
            <p:ph type="ftr" sz="quarter" idx="11"/>
          </p:nvPr>
        </p:nvSpPr>
        <p:spPr/>
        <p:txBody>
          <a:bodyPr/>
          <a:lstStyle>
            <a:lvl1pPr>
              <a:defRPr/>
            </a:lvl1pPr>
          </a:lstStyle>
          <a:p>
            <a:pPr>
              <a:defRPr/>
            </a:pPr>
            <a:r>
              <a:rPr lang="vi-VN"/>
              <a:t>Khoa CNTT - ĐH Khoa học </a:t>
            </a:r>
            <a:r>
              <a:rPr lang="en-US"/>
              <a:t>T</a:t>
            </a:r>
            <a:r>
              <a:rPr lang="vi-VN"/>
              <a:t>ự nhiên</a:t>
            </a:r>
            <a:endParaRPr lang="en-US"/>
          </a:p>
        </p:txBody>
      </p:sp>
      <p:sp>
        <p:nvSpPr>
          <p:cNvPr id="7" name="Slide Number Placeholder 5"/>
          <p:cNvSpPr>
            <a:spLocks noGrp="1"/>
          </p:cNvSpPr>
          <p:nvPr>
            <p:ph type="sldNum" sz="quarter" idx="12"/>
          </p:nvPr>
        </p:nvSpPr>
        <p:spPr/>
        <p:txBody>
          <a:bodyPr/>
          <a:lstStyle>
            <a:lvl1pPr>
              <a:defRPr/>
            </a:lvl1pPr>
          </a:lstStyle>
          <a:p>
            <a:pPr>
              <a:defRPr/>
            </a:pPr>
            <a:fld id="{E189F664-FCC0-4F9D-A6EF-25B44957E788}" type="slidenum">
              <a:rPr lang="en-US" smtClean="0"/>
              <a:pPr>
                <a:defRPr/>
              </a:pPr>
              <a:t>‹#›</a:t>
            </a:fld>
            <a:endParaRPr lang="en-US"/>
          </a:p>
        </p:txBody>
      </p:sp>
    </p:spTree>
    <p:extLst>
      <p:ext uri="{BB962C8B-B14F-4D97-AF65-F5344CB8AC3E}">
        <p14:creationId xmlns:p14="http://schemas.microsoft.com/office/powerpoint/2010/main" val="9039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763BAF9-D21C-492D-96B1-FA99A2AB2310}" type="datetime1">
              <a:rPr lang="en-US" smtClean="0"/>
              <a:t>10/8/21</a:t>
            </a:fld>
            <a:endParaRPr lang="en-US"/>
          </a:p>
        </p:txBody>
      </p:sp>
      <p:sp>
        <p:nvSpPr>
          <p:cNvPr id="6" name="Footer Placeholder 4"/>
          <p:cNvSpPr>
            <a:spLocks noGrp="1"/>
          </p:cNvSpPr>
          <p:nvPr>
            <p:ph type="ftr" sz="quarter" idx="11"/>
          </p:nvPr>
        </p:nvSpPr>
        <p:spPr/>
        <p:txBody>
          <a:bodyPr/>
          <a:lstStyle>
            <a:lvl1pPr>
              <a:defRPr/>
            </a:lvl1pPr>
          </a:lstStyle>
          <a:p>
            <a:pPr>
              <a:defRPr/>
            </a:pPr>
            <a:r>
              <a:rPr lang="vi-VN"/>
              <a:t>Khoa CNTT - ĐH Khoa học </a:t>
            </a:r>
            <a:r>
              <a:rPr lang="en-US"/>
              <a:t>T</a:t>
            </a:r>
            <a:r>
              <a:rPr lang="vi-VN"/>
              <a:t>ự nhiên</a:t>
            </a:r>
            <a:endParaRPr lang="en-US"/>
          </a:p>
        </p:txBody>
      </p:sp>
      <p:sp>
        <p:nvSpPr>
          <p:cNvPr id="7" name="Slide Number Placeholder 5"/>
          <p:cNvSpPr>
            <a:spLocks noGrp="1"/>
          </p:cNvSpPr>
          <p:nvPr>
            <p:ph type="sldNum" sz="quarter" idx="12"/>
          </p:nvPr>
        </p:nvSpPr>
        <p:spPr/>
        <p:txBody>
          <a:bodyPr/>
          <a:lstStyle>
            <a:lvl1pPr>
              <a:defRPr/>
            </a:lvl1pPr>
          </a:lstStyle>
          <a:p>
            <a:pPr>
              <a:defRPr/>
            </a:pPr>
            <a:fld id="{0101CD1C-0FE1-4B1D-864A-2F3B872ABCBF}" type="slidenum">
              <a:rPr lang="en-US" smtClean="0"/>
              <a:pPr>
                <a:defRPr/>
              </a:pPr>
              <a:t>‹#›</a:t>
            </a:fld>
            <a:endParaRPr lang="en-US"/>
          </a:p>
        </p:txBody>
      </p:sp>
    </p:spTree>
    <p:extLst>
      <p:ext uri="{BB962C8B-B14F-4D97-AF65-F5344CB8AC3E}">
        <p14:creationId xmlns:p14="http://schemas.microsoft.com/office/powerpoint/2010/main" val="1244098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377950" y="274638"/>
            <a:ext cx="73088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9204A3FB-E2DB-4EB4-96A8-FE25083C56E6}" type="datetime1">
              <a:rPr lang="en-US" smtClean="0"/>
              <a:t>10/8/21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r>
              <a:rPr lang="vi-VN"/>
              <a:t>Khoa CNTT - ĐH Khoa học </a:t>
            </a:r>
            <a:r>
              <a:rPr lang="en-US"/>
              <a:t>T</a:t>
            </a:r>
            <a:r>
              <a:rPr lang="vi-VN"/>
              <a:t>ự nhiên</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AEAEC46B-BBBC-4F0D-BBA9-D19B3DE5F09D}" type="slidenum">
              <a:rPr lang="en-US" smtClean="0"/>
              <a:pPr>
                <a:defRPr/>
              </a:pPr>
              <a:t>‹#›</a:t>
            </a:fld>
            <a:endParaRPr lang="en-US"/>
          </a:p>
        </p:txBody>
      </p:sp>
    </p:spTree>
    <p:extLst>
      <p:ext uri="{BB962C8B-B14F-4D97-AF65-F5344CB8AC3E}">
        <p14:creationId xmlns:p14="http://schemas.microsoft.com/office/powerpoint/2010/main" val="1330397087"/>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hf hdr="0" ftr="0" dt="0"/>
  <p:txStyles>
    <p:titleStyle>
      <a:lvl1pPr algn="ctr" defTabSz="457200" rtl="0" eaLnBrk="1" fontAlgn="base" hangingPunct="1">
        <a:spcBef>
          <a:spcPct val="0"/>
        </a:spcBef>
        <a:spcAft>
          <a:spcPct val="0"/>
        </a:spcAft>
        <a:defRPr sz="3600" kern="1200">
          <a:solidFill>
            <a:schemeClr val="tx1"/>
          </a:solidFill>
          <a:latin typeface="Arial" pitchFamily="34" charset="0"/>
          <a:ea typeface="MS PGothic" pitchFamily="34" charset="-128"/>
          <a:cs typeface="Arial" pitchFamily="34" charset="0"/>
        </a:defRPr>
      </a:lvl1pPr>
      <a:lvl2pPr algn="ctr" defTabSz="457200" rtl="0" eaLnBrk="1" fontAlgn="base" hangingPunct="1">
        <a:spcBef>
          <a:spcPct val="0"/>
        </a:spcBef>
        <a:spcAft>
          <a:spcPct val="0"/>
        </a:spcAft>
        <a:defRPr sz="3600">
          <a:solidFill>
            <a:schemeClr val="tx1"/>
          </a:solidFill>
          <a:latin typeface="Arial" panose="020B0604020202020204" pitchFamily="34" charset="0"/>
          <a:ea typeface="MS PGothic" pitchFamily="34" charset="-128"/>
          <a:cs typeface="Arial" panose="020B0604020202020204" pitchFamily="34" charset="0"/>
        </a:defRPr>
      </a:lvl2pPr>
      <a:lvl3pPr algn="ctr" defTabSz="457200" rtl="0" eaLnBrk="1" fontAlgn="base" hangingPunct="1">
        <a:spcBef>
          <a:spcPct val="0"/>
        </a:spcBef>
        <a:spcAft>
          <a:spcPct val="0"/>
        </a:spcAft>
        <a:defRPr sz="3600">
          <a:solidFill>
            <a:schemeClr val="tx1"/>
          </a:solidFill>
          <a:latin typeface="Arial" panose="020B0604020202020204" pitchFamily="34" charset="0"/>
          <a:ea typeface="MS PGothic" pitchFamily="34" charset="-128"/>
          <a:cs typeface="Arial" panose="020B0604020202020204" pitchFamily="34" charset="0"/>
        </a:defRPr>
      </a:lvl3pPr>
      <a:lvl4pPr algn="ctr" defTabSz="457200" rtl="0" eaLnBrk="1" fontAlgn="base" hangingPunct="1">
        <a:spcBef>
          <a:spcPct val="0"/>
        </a:spcBef>
        <a:spcAft>
          <a:spcPct val="0"/>
        </a:spcAft>
        <a:defRPr sz="3600">
          <a:solidFill>
            <a:schemeClr val="tx1"/>
          </a:solidFill>
          <a:latin typeface="Arial" panose="020B0604020202020204" pitchFamily="34" charset="0"/>
          <a:ea typeface="MS PGothic" pitchFamily="34" charset="-128"/>
          <a:cs typeface="Arial" panose="020B0604020202020204" pitchFamily="34" charset="0"/>
        </a:defRPr>
      </a:lvl4pPr>
      <a:lvl5pPr algn="ctr" defTabSz="457200" rtl="0" eaLnBrk="1" fontAlgn="base" hangingPunct="1">
        <a:spcBef>
          <a:spcPct val="0"/>
        </a:spcBef>
        <a:spcAft>
          <a:spcPct val="0"/>
        </a:spcAft>
        <a:defRPr sz="3600">
          <a:solidFill>
            <a:schemeClr val="tx1"/>
          </a:solidFill>
          <a:latin typeface="Arial" panose="020B0604020202020204" pitchFamily="34" charset="0"/>
          <a:ea typeface="MS PGothic" pitchFamily="34" charset="-128"/>
          <a:cs typeface="Arial" panose="020B0604020202020204" pitchFamily="34" charset="0"/>
        </a:defRPr>
      </a:lvl5pPr>
      <a:lvl6pPr marL="457200" algn="ctr" defTabSz="457200" rtl="0" eaLnBrk="1" fontAlgn="base" hangingPunct="1">
        <a:spcBef>
          <a:spcPct val="0"/>
        </a:spcBef>
        <a:spcAft>
          <a:spcPct val="0"/>
        </a:spcAft>
        <a:defRPr sz="4400">
          <a:solidFill>
            <a:schemeClr val="tx1"/>
          </a:solidFill>
          <a:latin typeface="Calibri" pitchFamily="34" charset="0"/>
          <a:ea typeface="MS PGothic" pitchFamily="34" charset="-128"/>
        </a:defRPr>
      </a:lvl6pPr>
      <a:lvl7pPr marL="914400" algn="ctr" defTabSz="457200" rtl="0" eaLnBrk="1" fontAlgn="base" hangingPunct="1">
        <a:spcBef>
          <a:spcPct val="0"/>
        </a:spcBef>
        <a:spcAft>
          <a:spcPct val="0"/>
        </a:spcAft>
        <a:defRPr sz="4400">
          <a:solidFill>
            <a:schemeClr val="tx1"/>
          </a:solidFill>
          <a:latin typeface="Calibri" pitchFamily="34" charset="0"/>
          <a:ea typeface="MS PGothic" pitchFamily="34" charset="-128"/>
        </a:defRPr>
      </a:lvl7pPr>
      <a:lvl8pPr marL="1371600" algn="ctr" defTabSz="457200" rtl="0" eaLnBrk="1" fontAlgn="base" hangingPunct="1">
        <a:spcBef>
          <a:spcPct val="0"/>
        </a:spcBef>
        <a:spcAft>
          <a:spcPct val="0"/>
        </a:spcAft>
        <a:defRPr sz="4400">
          <a:solidFill>
            <a:schemeClr val="tx1"/>
          </a:solidFill>
          <a:latin typeface="Calibri" pitchFamily="34" charset="0"/>
          <a:ea typeface="MS PGothic" pitchFamily="34" charset="-128"/>
        </a:defRPr>
      </a:lvl8pPr>
      <a:lvl9pPr marL="1828800" algn="ctr" defTabSz="457200" rtl="0" eaLnBrk="1" fontAlgn="base" hangingPunct="1">
        <a:spcBef>
          <a:spcPct val="0"/>
        </a:spcBef>
        <a:spcAft>
          <a:spcPct val="0"/>
        </a:spcAft>
        <a:defRPr sz="4400">
          <a:solidFill>
            <a:schemeClr val="tx1"/>
          </a:solidFill>
          <a:latin typeface="Calibri" pitchFamily="34" charset="0"/>
          <a:ea typeface="MS PGothic" pitchFamily="34" charset="-128"/>
        </a:defRPr>
      </a:lvl9pPr>
    </p:titleStyle>
    <p:bodyStyle>
      <a:lvl1pPr marL="463550" indent="-463550" algn="l" defTabSz="457200" rtl="0" eaLnBrk="1" fontAlgn="base" hangingPunct="1">
        <a:spcBef>
          <a:spcPct val="20000"/>
        </a:spcBef>
        <a:spcAft>
          <a:spcPct val="0"/>
        </a:spcAft>
        <a:buClr>
          <a:srgbClr val="F7941D"/>
        </a:buClr>
        <a:buFont typeface="Wingdings 2" panose="05020102010507070707" pitchFamily="18" charset="2"/>
        <a:buChar char=""/>
        <a:defRPr sz="3200" kern="1200">
          <a:solidFill>
            <a:schemeClr val="tx1"/>
          </a:solidFill>
          <a:latin typeface="Arial" pitchFamily="34" charset="0"/>
          <a:ea typeface="MS PGothic" pitchFamily="34" charset="-128"/>
          <a:cs typeface="Arial" pitchFamily="34" charset="0"/>
        </a:defRPr>
      </a:lvl1pPr>
      <a:lvl2pPr marL="860425" indent="-403225" algn="l" defTabSz="457200" rtl="0" eaLnBrk="1" fontAlgn="base" hangingPunct="1">
        <a:spcBef>
          <a:spcPct val="20000"/>
        </a:spcBef>
        <a:spcAft>
          <a:spcPct val="0"/>
        </a:spcAft>
        <a:buClr>
          <a:srgbClr val="0F75BD"/>
        </a:buClr>
        <a:buFont typeface="Wingdings" panose="05000000000000000000" pitchFamily="2" charset="2"/>
        <a:buChar char=""/>
        <a:defRPr sz="2800" kern="1200">
          <a:solidFill>
            <a:schemeClr val="tx1"/>
          </a:solidFill>
          <a:latin typeface="Arial" pitchFamily="34" charset="0"/>
          <a:ea typeface="MS PGothic" pitchFamily="34" charset="-128"/>
          <a:cs typeface="Arial" pitchFamily="34" charset="0"/>
        </a:defRPr>
      </a:lvl2pPr>
      <a:lvl3pPr marL="1146175" indent="-231775" algn="l" defTabSz="457200" rtl="0" eaLnBrk="1" fontAlgn="base" hangingPunct="1">
        <a:spcBef>
          <a:spcPct val="20000"/>
        </a:spcBef>
        <a:spcAft>
          <a:spcPct val="0"/>
        </a:spcAft>
        <a:buClr>
          <a:srgbClr val="F7941D"/>
        </a:buClr>
        <a:buFont typeface="Wingdings 2" panose="05020102010507070707" pitchFamily="18" charset="2"/>
        <a:buChar char=""/>
        <a:defRPr sz="2400" kern="1200">
          <a:solidFill>
            <a:schemeClr val="tx1"/>
          </a:solidFill>
          <a:latin typeface="Arial" pitchFamily="34" charset="0"/>
          <a:ea typeface="MS PGothic" pitchFamily="34" charset="-128"/>
          <a:cs typeface="Arial" pitchFamily="34" charset="0"/>
        </a:defRPr>
      </a:lvl3pPr>
      <a:lvl4pPr marL="1597025" indent="-225425" algn="l" defTabSz="457200" rtl="0" eaLnBrk="1" fontAlgn="base" hangingPunct="1">
        <a:spcBef>
          <a:spcPct val="20000"/>
        </a:spcBef>
        <a:spcAft>
          <a:spcPct val="0"/>
        </a:spcAft>
        <a:buClr>
          <a:srgbClr val="0F75BD"/>
        </a:buClr>
        <a:buFont typeface="Wingdings" panose="05000000000000000000" pitchFamily="2" charset="2"/>
        <a:buChar char="§"/>
        <a:defRPr sz="2000" kern="1200">
          <a:solidFill>
            <a:schemeClr val="tx1"/>
          </a:solidFill>
          <a:latin typeface="Arial" pitchFamily="34" charset="0"/>
          <a:ea typeface="MS PGothic" pitchFamily="34" charset="-128"/>
          <a:cs typeface="Arial" pitchFamily="34" charset="0"/>
        </a:defRPr>
      </a:lvl4pPr>
      <a:lvl5pPr marL="2060575" indent="-231775" algn="l" defTabSz="457200" rtl="0" eaLnBrk="1" fontAlgn="base" hangingPunct="1">
        <a:spcBef>
          <a:spcPct val="20000"/>
        </a:spcBef>
        <a:spcAft>
          <a:spcPct val="0"/>
        </a:spcAft>
        <a:buClr>
          <a:srgbClr val="F7941D"/>
        </a:buClr>
        <a:buFont typeface="Arial" panose="020B0604020202020204" pitchFamily="34" charset="0"/>
        <a:buChar char="•"/>
        <a:defRPr sz="2000" kern="1200">
          <a:solidFill>
            <a:schemeClr val="tx1"/>
          </a:solidFill>
          <a:latin typeface="Arial" pitchFamily="34" charset="0"/>
          <a:ea typeface="MS PGothic" pitchFamily="34" charset="-128"/>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vi.wikipedia.org/wiki/John_von_Neumann" TargetMode="External"/><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gif"/><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5.jpeg"/><Relationship Id="rId17" Type="http://schemas.openxmlformats.org/officeDocument/2006/relationships/image" Target="../media/image70.jpeg"/><Relationship Id="rId2" Type="http://schemas.openxmlformats.org/officeDocument/2006/relationships/notesSlide" Target="../notesSlides/notesSlide11.xml"/><Relationship Id="rId16"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5" Type="http://schemas.openxmlformats.org/officeDocument/2006/relationships/image" Target="../media/image68.jpeg"/><Relationship Id="rId10" Type="http://schemas.openxmlformats.org/officeDocument/2006/relationships/image" Target="../media/image63.png"/><Relationship Id="rId4" Type="http://schemas.openxmlformats.org/officeDocument/2006/relationships/image" Target="../media/image57.jpeg"/><Relationship Id="rId9" Type="http://schemas.openxmlformats.org/officeDocument/2006/relationships/image" Target="../media/image62.jpeg"/><Relationship Id="rId14" Type="http://schemas.openxmlformats.org/officeDocument/2006/relationships/image" Target="../media/image67.jpe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5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85.jpeg"/><Relationship Id="rId7" Type="http://schemas.openxmlformats.org/officeDocument/2006/relationships/image" Target="../media/image86.jpeg"/><Relationship Id="rId12" Type="http://schemas.openxmlformats.org/officeDocument/2006/relationships/image" Target="../media/image87.jpe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60.jpeg"/><Relationship Id="rId11" Type="http://schemas.openxmlformats.org/officeDocument/2006/relationships/image" Target="../media/image64.jpeg"/><Relationship Id="rId5" Type="http://schemas.openxmlformats.org/officeDocument/2006/relationships/image" Target="../media/image67.jpeg"/><Relationship Id="rId10" Type="http://schemas.openxmlformats.org/officeDocument/2006/relationships/image" Target="../media/image63.png"/><Relationship Id="rId4" Type="http://schemas.openxmlformats.org/officeDocument/2006/relationships/image" Target="../media/image61.jpeg"/><Relationship Id="rId9" Type="http://schemas.openxmlformats.org/officeDocument/2006/relationships/image" Target="../media/image57.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6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jpeg"/></Relationships>
</file>

<file path=ppt/slides/_rels/slide6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52400" y="2667000"/>
            <a:ext cx="8991600" cy="1031542"/>
          </a:xfrm>
        </p:spPr>
        <p:txBody>
          <a:bodyPr/>
          <a:lstStyle/>
          <a:p>
            <a:r>
              <a:rPr lang="en-US" sz="3600" b="1" dirty="0">
                <a:solidFill>
                  <a:srgbClr val="FFC000"/>
                </a:solidFill>
              </a:rPr>
              <a:t>Session </a:t>
            </a:r>
            <a:r>
              <a:rPr lang="vi-VN" sz="3600" b="1" dirty="0">
                <a:solidFill>
                  <a:srgbClr val="FFC000"/>
                </a:solidFill>
              </a:rPr>
              <a:t>1</a:t>
            </a:r>
            <a:r>
              <a:rPr lang="vi-VN" sz="3600" b="1" dirty="0"/>
              <a:t>:</a:t>
            </a:r>
            <a:r>
              <a:rPr lang="en-US" sz="3600" b="1" dirty="0"/>
              <a:t> </a:t>
            </a:r>
            <a:r>
              <a:rPr lang="en-US" altLang="ko-KR" sz="3600" b="1" dirty="0"/>
              <a:t>Overview of computer and IT</a:t>
            </a:r>
            <a:endParaRPr lang="vi-VN" sz="3600" b="1" dirty="0"/>
          </a:p>
        </p:txBody>
      </p:sp>
      <p:pic>
        <p:nvPicPr>
          <p:cNvPr id="2" name="Picture 1"/>
          <p:cNvPicPr>
            <a:picLocks noChangeAspect="1"/>
          </p:cNvPicPr>
          <p:nvPr/>
        </p:nvPicPr>
        <p:blipFill>
          <a:blip r:embed="rId2"/>
          <a:stretch>
            <a:fillRect/>
          </a:stretch>
        </p:blipFill>
        <p:spPr>
          <a:xfrm>
            <a:off x="3195461" y="5715000"/>
            <a:ext cx="2748139" cy="38100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Computers</a:t>
            </a:r>
            <a:endParaRPr lang="en-US" dirty="0"/>
          </a:p>
        </p:txBody>
      </p:sp>
      <p:sp>
        <p:nvSpPr>
          <p:cNvPr id="3" name="Content Placeholder 2"/>
          <p:cNvSpPr>
            <a:spLocks noGrp="1"/>
          </p:cNvSpPr>
          <p:nvPr>
            <p:ph idx="1"/>
          </p:nvPr>
        </p:nvSpPr>
        <p:spPr>
          <a:xfrm>
            <a:off x="203200" y="1076841"/>
            <a:ext cx="8915400" cy="4746015"/>
          </a:xfrm>
        </p:spPr>
        <p:txBody>
          <a:bodyPr/>
          <a:lstStyle/>
          <a:p>
            <a:pPr algn="just"/>
            <a:r>
              <a:rPr lang="en-US" dirty="0"/>
              <a:t>In 1833, Charles Babbage (1792 - 1871) suggested that mechanical </a:t>
            </a:r>
            <a:r>
              <a:rPr lang="en-US" altLang="ko-KR" dirty="0"/>
              <a:t>calculators</a:t>
            </a:r>
            <a:r>
              <a:rPr lang="en-US" dirty="0"/>
              <a:t> should not be developed and proposed computers with external programs (on punched cards).</a:t>
            </a:r>
          </a:p>
        </p:txBody>
      </p:sp>
      <p:sp>
        <p:nvSpPr>
          <p:cNvPr id="6" name="Slide Number Placeholder 5"/>
          <p:cNvSpPr>
            <a:spLocks noGrp="1"/>
          </p:cNvSpPr>
          <p:nvPr>
            <p:ph type="sldNum" sz="quarter" idx="12"/>
          </p:nvPr>
        </p:nvSpPr>
        <p:spPr/>
        <p:txBody>
          <a:bodyPr/>
          <a:lstStyle/>
          <a:p>
            <a:fld id="{8023217D-CBF3-4F05-B64D-691139C0E6CF}" type="slidenum">
              <a:rPr lang="en-US" smtClean="0"/>
              <a:pPr/>
              <a:t>10</a:t>
            </a:fld>
            <a:endParaRPr lang="en-US"/>
          </a:p>
        </p:txBody>
      </p:sp>
      <p:pic>
        <p:nvPicPr>
          <p:cNvPr id="12" name="Picture 2" descr="D:\Working\THCS - Phan 1 - DBPhuong - 2008\images\Charles Babba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200" y="3727051"/>
            <a:ext cx="1534574" cy="1565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6"/>
          <p:cNvSpPr txBox="1">
            <a:spLocks noChangeArrowheads="1"/>
          </p:cNvSpPr>
          <p:nvPr/>
        </p:nvSpPr>
        <p:spPr bwMode="auto">
          <a:xfrm>
            <a:off x="62437" y="5473937"/>
            <a:ext cx="1966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Charles Babbage</a:t>
            </a:r>
          </a:p>
        </p:txBody>
      </p:sp>
      <p:pic>
        <p:nvPicPr>
          <p:cNvPr id="14" name="Picture 3" descr="D:\Working\THCS - Phan 1 - DBPhuong - 2008\images\Charles Babbage's Machin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3350" y="3263018"/>
            <a:ext cx="3789362" cy="252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8"/>
          <p:cNvSpPr txBox="1">
            <a:spLocks noChangeArrowheads="1"/>
          </p:cNvSpPr>
          <p:nvPr/>
        </p:nvSpPr>
        <p:spPr bwMode="auto">
          <a:xfrm>
            <a:off x="4252913" y="5861363"/>
            <a:ext cx="33393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Charles Babbage ‘s </a:t>
            </a:r>
            <a:r>
              <a:rPr lang="en-US" altLang="ko-KR" sz="1800" dirty="0"/>
              <a:t>computer</a:t>
            </a:r>
            <a:endParaRPr lang="en-US" sz="1800" dirty="0">
              <a:solidFill>
                <a:srgbClr val="000000"/>
              </a:solidFill>
            </a:endParaRPr>
          </a:p>
        </p:txBody>
      </p:sp>
      <p:pic>
        <p:nvPicPr>
          <p:cNvPr id="9" name="Picture 8" descr="Punched_cards.jpg"/>
          <p:cNvPicPr>
            <a:picLocks noChangeAspect="1"/>
          </p:cNvPicPr>
          <p:nvPr/>
        </p:nvPicPr>
        <p:blipFill>
          <a:blip r:embed="rId5">
            <a:clrChange>
              <a:clrFrom>
                <a:srgbClr val="E5E5E2"/>
              </a:clrFrom>
              <a:clrTo>
                <a:srgbClr val="E5E5E2">
                  <a:alpha val="0"/>
                </a:srgbClr>
              </a:clrTo>
            </a:clrChange>
            <a:extLst>
              <a:ext uri="{28A0092B-C50C-407E-A947-70E740481C1C}">
                <a14:useLocalDpi xmlns:a14="http://schemas.microsoft.com/office/drawing/2010/main" val="0"/>
              </a:ext>
            </a:extLst>
          </a:blip>
          <a:stretch>
            <a:fillRect/>
          </a:stretch>
        </p:blipFill>
        <p:spPr>
          <a:xfrm>
            <a:off x="6618288" y="3432472"/>
            <a:ext cx="1787348" cy="1959462"/>
          </a:xfrm>
          <a:prstGeom prst="rect">
            <a:avLst/>
          </a:prstGeom>
        </p:spPr>
      </p:pic>
      <p:sp>
        <p:nvSpPr>
          <p:cNvPr id="10" name="TextBox 3"/>
          <p:cNvSpPr txBox="1">
            <a:spLocks noChangeArrowheads="1"/>
          </p:cNvSpPr>
          <p:nvPr/>
        </p:nvSpPr>
        <p:spPr bwMode="auto">
          <a:xfrm>
            <a:off x="7230193" y="6043381"/>
            <a:ext cx="191380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400">
                <a:solidFill>
                  <a:schemeClr val="tx1"/>
                </a:solidFill>
                <a:latin typeface="Tahoma" charset="0"/>
                <a:ea typeface="ＭＳ Ｐゴシック" charset="0"/>
                <a:cs typeface="ＭＳ Ｐゴシック" charset="0"/>
              </a:defRPr>
            </a:lvl1pPr>
            <a:lvl2pPr marL="742950" indent="-285750" eaLnBrk="0" hangingPunct="0">
              <a:defRPr sz="1400">
                <a:solidFill>
                  <a:schemeClr val="tx1"/>
                </a:solidFill>
                <a:latin typeface="Tahoma" charset="0"/>
                <a:ea typeface="ＭＳ Ｐゴシック" charset="0"/>
              </a:defRPr>
            </a:lvl2pPr>
            <a:lvl3pPr marL="1143000" indent="-228600" eaLnBrk="0" hangingPunct="0">
              <a:defRPr sz="1400">
                <a:solidFill>
                  <a:schemeClr val="tx1"/>
                </a:solidFill>
                <a:latin typeface="Tahoma" charset="0"/>
                <a:ea typeface="ＭＳ Ｐゴシック" charset="0"/>
              </a:defRPr>
            </a:lvl3pPr>
            <a:lvl4pPr marL="1600200" indent="-228600" eaLnBrk="0" hangingPunct="0">
              <a:defRPr sz="1400">
                <a:solidFill>
                  <a:schemeClr val="tx1"/>
                </a:solidFill>
                <a:latin typeface="Tahoma" charset="0"/>
                <a:ea typeface="ＭＳ Ｐゴシック" charset="0"/>
              </a:defRPr>
            </a:lvl4pPr>
            <a:lvl5pPr marL="2057400" indent="-228600" eaLnBrk="0" hangingPunct="0">
              <a:defRPr sz="1400">
                <a:solidFill>
                  <a:schemeClr val="tx1"/>
                </a:solidFill>
                <a:latin typeface="Tahoma" charset="0"/>
                <a:ea typeface="ＭＳ Ｐゴシック" charset="0"/>
              </a:defRPr>
            </a:lvl5pPr>
            <a:lvl6pPr marL="2514600" indent="-228600" algn="ctr" eaLnBrk="0" fontAlgn="base" hangingPunct="0">
              <a:spcBef>
                <a:spcPct val="50000"/>
              </a:spcBef>
              <a:spcAft>
                <a:spcPct val="0"/>
              </a:spcAft>
              <a:defRPr sz="1400">
                <a:solidFill>
                  <a:schemeClr val="tx1"/>
                </a:solidFill>
                <a:latin typeface="Tahoma" charset="0"/>
                <a:ea typeface="ＭＳ Ｐゴシック" charset="0"/>
              </a:defRPr>
            </a:lvl6pPr>
            <a:lvl7pPr marL="2971800" indent="-228600" algn="ctr" eaLnBrk="0" fontAlgn="base" hangingPunct="0">
              <a:spcBef>
                <a:spcPct val="50000"/>
              </a:spcBef>
              <a:spcAft>
                <a:spcPct val="0"/>
              </a:spcAft>
              <a:defRPr sz="1400">
                <a:solidFill>
                  <a:schemeClr val="tx1"/>
                </a:solidFill>
                <a:latin typeface="Tahoma" charset="0"/>
                <a:ea typeface="ＭＳ Ｐゴシック" charset="0"/>
              </a:defRPr>
            </a:lvl7pPr>
            <a:lvl8pPr marL="3429000" indent="-228600" algn="ctr" eaLnBrk="0" fontAlgn="base" hangingPunct="0">
              <a:spcBef>
                <a:spcPct val="50000"/>
              </a:spcBef>
              <a:spcAft>
                <a:spcPct val="0"/>
              </a:spcAft>
              <a:defRPr sz="1400">
                <a:solidFill>
                  <a:schemeClr val="tx1"/>
                </a:solidFill>
                <a:latin typeface="Tahoma" charset="0"/>
                <a:ea typeface="ＭＳ Ｐゴシック" charset="0"/>
              </a:defRPr>
            </a:lvl8pPr>
            <a:lvl9pPr marL="3886200" indent="-228600" algn="ctr" eaLnBrk="0" fontAlgn="base" hangingPunct="0">
              <a:spcBef>
                <a:spcPct val="50000"/>
              </a:spcBef>
              <a:spcAft>
                <a:spcPct val="0"/>
              </a:spcAft>
              <a:defRPr sz="1400">
                <a:solidFill>
                  <a:schemeClr val="tx1"/>
                </a:solidFill>
                <a:latin typeface="Tahoma" charset="0"/>
                <a:ea typeface="ＭＳ Ｐゴシック" charset="0"/>
              </a:defRPr>
            </a:lvl9pPr>
          </a:lstStyle>
          <a:p>
            <a:pPr algn="ctr"/>
            <a:r>
              <a:rPr lang="en-US" sz="1000" i="1" dirty="0" err="1">
                <a:latin typeface="Arial"/>
                <a:cs typeface="Arial"/>
              </a:rPr>
              <a:t>Nguồn</a:t>
            </a:r>
            <a:r>
              <a:rPr lang="en-US" sz="1000" i="1" dirty="0">
                <a:latin typeface="Arial"/>
                <a:cs typeface="Arial"/>
              </a:rPr>
              <a:t> : </a:t>
            </a:r>
            <a:r>
              <a:rPr lang="en-US" sz="1000" i="1" dirty="0" err="1">
                <a:solidFill>
                  <a:srgbClr val="54606C"/>
                </a:solidFill>
              </a:rPr>
              <a:t>wikipedia</a:t>
            </a:r>
            <a:endParaRPr lang="en-US" sz="1000" i="1" dirty="0">
              <a:solidFill>
                <a:srgbClr val="54606C"/>
              </a:solidFill>
            </a:endParaRPr>
          </a:p>
        </p:txBody>
      </p:sp>
    </p:spTree>
    <p:extLst>
      <p:ext uri="{BB962C8B-B14F-4D97-AF65-F5344CB8AC3E}">
        <p14:creationId xmlns:p14="http://schemas.microsoft.com/office/powerpoint/2010/main" val="2198745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Computers</a:t>
            </a:r>
            <a:endParaRPr lang="en-US" dirty="0"/>
          </a:p>
        </p:txBody>
      </p:sp>
      <p:sp>
        <p:nvSpPr>
          <p:cNvPr id="3" name="Content Placeholder 2"/>
          <p:cNvSpPr>
            <a:spLocks noGrp="1"/>
          </p:cNvSpPr>
          <p:nvPr>
            <p:ph idx="1"/>
          </p:nvPr>
        </p:nvSpPr>
        <p:spPr>
          <a:xfrm>
            <a:off x="457200" y="1204408"/>
            <a:ext cx="3701143" cy="4746015"/>
          </a:xfrm>
        </p:spPr>
        <p:txBody>
          <a:bodyPr/>
          <a:lstStyle/>
          <a:p>
            <a:r>
              <a:rPr lang="en-US" altLang="ko-KR" dirty="0"/>
              <a:t>punched card</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344" y="849199"/>
            <a:ext cx="4739368" cy="6319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stretch>
            <a:fillRect/>
          </a:stretch>
        </p:blipFill>
        <p:spPr>
          <a:xfrm>
            <a:off x="98384" y="2399600"/>
            <a:ext cx="4278960" cy="3028927"/>
          </a:xfrm>
          <a:prstGeom prst="rect">
            <a:avLst/>
          </a:prstGeom>
        </p:spPr>
      </p:pic>
    </p:spTree>
    <p:extLst>
      <p:ext uri="{BB962C8B-B14F-4D97-AF65-F5344CB8AC3E}">
        <p14:creationId xmlns:p14="http://schemas.microsoft.com/office/powerpoint/2010/main" val="1753166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Computers</a:t>
            </a:r>
            <a:endParaRPr lang="en-US" dirty="0"/>
          </a:p>
        </p:txBody>
      </p:sp>
      <p:sp>
        <p:nvSpPr>
          <p:cNvPr id="3" name="Content Placeholder 2"/>
          <p:cNvSpPr>
            <a:spLocks noGrp="1"/>
          </p:cNvSpPr>
          <p:nvPr>
            <p:ph idx="1"/>
          </p:nvPr>
        </p:nvSpPr>
        <p:spPr>
          <a:xfrm>
            <a:off x="472804" y="1027471"/>
            <a:ext cx="8229600" cy="4746015"/>
          </a:xfrm>
        </p:spPr>
        <p:txBody>
          <a:bodyPr/>
          <a:lstStyle/>
          <a:p>
            <a:pPr algn="just"/>
            <a:r>
              <a:rPr lang="en-US" sz="2800" dirty="0"/>
              <a:t>In 1945, John Von Neumann introduced a significant principle: the program must be stored in the </a:t>
            </a:r>
            <a:r>
              <a:rPr lang="en-US" altLang="ko-KR" sz="2800" dirty="0"/>
              <a:t>computers</a:t>
            </a:r>
            <a:r>
              <a:rPr lang="en-US" sz="2800" dirty="0"/>
              <a:t> and execute the program's instructions sequentially (one instruction at a time).</a:t>
            </a:r>
          </a:p>
        </p:txBody>
      </p:sp>
      <p:sp>
        <p:nvSpPr>
          <p:cNvPr id="6" name="Slide Number Placeholder 5"/>
          <p:cNvSpPr>
            <a:spLocks noGrp="1"/>
          </p:cNvSpPr>
          <p:nvPr>
            <p:ph type="sldNum" sz="quarter" idx="12"/>
          </p:nvPr>
        </p:nvSpPr>
        <p:spPr/>
        <p:txBody>
          <a:bodyPr/>
          <a:lstStyle/>
          <a:p>
            <a:fld id="{8023217D-CBF3-4F05-B64D-691139C0E6CF}" type="slidenum">
              <a:rPr lang="en-US" smtClean="0"/>
              <a:pPr/>
              <a:t>12</a:t>
            </a:fld>
            <a:endParaRPr lang="en-US"/>
          </a:p>
        </p:txBody>
      </p:sp>
      <p:pic>
        <p:nvPicPr>
          <p:cNvPr id="12" name="Picture 2" descr="C:\^VCBB^\MyWorks\Teaching\! misc\Teaching\Soan slide THCS\THCS - Phan 1 - DBPhuong - 2008\images\V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553614"/>
            <a:ext cx="17145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6"/>
          <p:cNvSpPr txBox="1">
            <a:spLocks noChangeArrowheads="1"/>
          </p:cNvSpPr>
          <p:nvPr/>
        </p:nvSpPr>
        <p:spPr bwMode="auto">
          <a:xfrm>
            <a:off x="1219200" y="5580534"/>
            <a:ext cx="2211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a:solidFill>
                  <a:srgbClr val="000000"/>
                </a:solidFill>
              </a:rPr>
              <a:t>John Von Neumann</a:t>
            </a:r>
          </a:p>
        </p:txBody>
      </p:sp>
      <p:sp>
        <p:nvSpPr>
          <p:cNvPr id="15" name="TextBox 6"/>
          <p:cNvSpPr txBox="1">
            <a:spLocks noChangeArrowheads="1"/>
          </p:cNvSpPr>
          <p:nvPr/>
        </p:nvSpPr>
        <p:spPr bwMode="auto">
          <a:xfrm>
            <a:off x="4332515" y="5921229"/>
            <a:ext cx="43570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The Architecture of J.V. Neumann (1947)</a:t>
            </a:r>
          </a:p>
        </p:txBody>
      </p:sp>
      <p:sp>
        <p:nvSpPr>
          <p:cNvPr id="4" name="TextBox 3"/>
          <p:cNvSpPr txBox="1"/>
          <p:nvPr/>
        </p:nvSpPr>
        <p:spPr>
          <a:xfrm>
            <a:off x="3940629" y="6130472"/>
            <a:ext cx="4930132" cy="369332"/>
          </a:xfrm>
          <a:prstGeom prst="rect">
            <a:avLst/>
          </a:prstGeom>
          <a:noFill/>
        </p:spPr>
        <p:txBody>
          <a:bodyPr wrap="none" rtlCol="0">
            <a:spAutoFit/>
          </a:bodyPr>
          <a:lstStyle/>
          <a:p>
            <a:r>
              <a:rPr lang="en-US" dirty="0">
                <a:hlinkClick r:id="rId3"/>
              </a:rPr>
              <a:t>https://vi.wikipedia.org/wiki/John_von_Neumann</a:t>
            </a:r>
            <a:r>
              <a:rPr lang="en-US" dirty="0"/>
              <a:t> </a:t>
            </a: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682" y="2851621"/>
            <a:ext cx="2867296" cy="2728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650682" y="2851621"/>
            <a:ext cx="2512118" cy="5011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a:t>memory</a:t>
            </a:r>
            <a:endParaRPr lang="ko-KR" altLang="en-US" dirty="0"/>
          </a:p>
        </p:txBody>
      </p:sp>
      <p:sp>
        <p:nvSpPr>
          <p:cNvPr id="11" name="Rectangle 10"/>
          <p:cNvSpPr/>
          <p:nvPr/>
        </p:nvSpPr>
        <p:spPr>
          <a:xfrm>
            <a:off x="4665273" y="3689602"/>
            <a:ext cx="1125927" cy="1187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a:t>Control</a:t>
            </a:r>
          </a:p>
          <a:p>
            <a:pPr algn="ctr"/>
            <a:r>
              <a:rPr lang="en-US" altLang="ko-KR" dirty="0"/>
              <a:t>unit</a:t>
            </a:r>
            <a:endParaRPr lang="ko-KR" altLang="en-US" dirty="0"/>
          </a:p>
        </p:txBody>
      </p:sp>
      <p:sp>
        <p:nvSpPr>
          <p:cNvPr id="14" name="Rectangle 13"/>
          <p:cNvSpPr/>
          <p:nvPr/>
        </p:nvSpPr>
        <p:spPr>
          <a:xfrm>
            <a:off x="6009673" y="3709786"/>
            <a:ext cx="1331518" cy="11871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a:ea typeface="굴림" panose="020B0600000101010101" pitchFamily="34" charset="-127"/>
              </a:rPr>
              <a:t>Arithmetic and Logic Unit</a:t>
            </a:r>
          </a:p>
          <a:p>
            <a:pPr algn="ctr"/>
            <a:r>
              <a:rPr lang="en-US" altLang="ko-KR" dirty="0">
                <a:ea typeface="굴림" panose="020B0600000101010101" pitchFamily="34" charset="-127"/>
              </a:rPr>
              <a:t>Registers</a:t>
            </a:r>
            <a:endParaRPr lang="ko-KR" altLang="en-US" dirty="0"/>
          </a:p>
        </p:txBody>
      </p:sp>
      <p:sp>
        <p:nvSpPr>
          <p:cNvPr id="16" name="Rectangle 15"/>
          <p:cNvSpPr/>
          <p:nvPr/>
        </p:nvSpPr>
        <p:spPr>
          <a:xfrm>
            <a:off x="5449470" y="5243232"/>
            <a:ext cx="1125927" cy="4687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a:t>input</a:t>
            </a:r>
            <a:endParaRPr lang="ko-KR" altLang="en-US" dirty="0"/>
          </a:p>
        </p:txBody>
      </p:sp>
      <p:sp>
        <p:nvSpPr>
          <p:cNvPr id="17" name="Rectangle 16"/>
          <p:cNvSpPr/>
          <p:nvPr/>
        </p:nvSpPr>
        <p:spPr>
          <a:xfrm>
            <a:off x="6639764" y="5262108"/>
            <a:ext cx="1125927" cy="4661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dirty="0"/>
              <a:t>output</a:t>
            </a:r>
            <a:endParaRPr lang="ko-KR" altLang="en-US" dirty="0"/>
          </a:p>
        </p:txBody>
      </p:sp>
    </p:spTree>
    <p:extLst>
      <p:ext uri="{BB962C8B-B14F-4D97-AF65-F5344CB8AC3E}">
        <p14:creationId xmlns:p14="http://schemas.microsoft.com/office/powerpoint/2010/main" val="71912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574" y="121702"/>
            <a:ext cx="7308376" cy="967312"/>
          </a:xfrm>
        </p:spPr>
        <p:txBody>
          <a:bodyPr/>
          <a:lstStyle/>
          <a:p>
            <a:r>
              <a:rPr lang="en-US" dirty="0"/>
              <a:t>Generations</a:t>
            </a:r>
          </a:p>
        </p:txBody>
      </p:sp>
      <p:sp>
        <p:nvSpPr>
          <p:cNvPr id="3" name="Content Placeholder 2"/>
          <p:cNvSpPr>
            <a:spLocks noGrp="1"/>
          </p:cNvSpPr>
          <p:nvPr>
            <p:ph idx="1"/>
          </p:nvPr>
        </p:nvSpPr>
        <p:spPr>
          <a:xfrm>
            <a:off x="457200" y="1204408"/>
            <a:ext cx="6553200" cy="4746015"/>
          </a:xfrm>
        </p:spPr>
        <p:txBody>
          <a:bodyPr/>
          <a:lstStyle/>
          <a:p>
            <a:r>
              <a:rPr lang="en-US" sz="2800" dirty="0"/>
              <a:t>First generation (1945 - 1959)</a:t>
            </a:r>
          </a:p>
          <a:p>
            <a:pPr lvl="1"/>
            <a:r>
              <a:rPr lang="en-US" sz="2400" dirty="0"/>
              <a:t>Using vacuum tubes</a:t>
            </a:r>
          </a:p>
          <a:p>
            <a:pPr lvl="1"/>
            <a:r>
              <a:rPr lang="en-US" sz="2400" dirty="0"/>
              <a:t>ENIAC machine (USA) is 30.5m long, weighs 30 tons, 18000 vacuum </a:t>
            </a:r>
            <a:r>
              <a:rPr lang="en-US" altLang="ko-KR" sz="2400" dirty="0"/>
              <a:t>tubes</a:t>
            </a:r>
            <a:r>
              <a:rPr lang="en-US" sz="2400" dirty="0"/>
              <a:t>, uses punch cards, performs 1900 additions / second, serves for defense purposes (ballistic, making atomic bombs , ...)</a:t>
            </a:r>
          </a:p>
          <a:p>
            <a:pPr lvl="1"/>
            <a:r>
              <a:rPr lang="en-US" sz="2400" dirty="0"/>
              <a:t>UNIVAC machine is 10 times faster than ENIAC machine, using more than 5000 vacuum tubes</a:t>
            </a:r>
            <a:endParaRPr lang="en-US" sz="2000" dirty="0"/>
          </a:p>
        </p:txBody>
      </p:sp>
      <p:sp>
        <p:nvSpPr>
          <p:cNvPr id="6" name="Slide Number Placeholder 5"/>
          <p:cNvSpPr>
            <a:spLocks noGrp="1"/>
          </p:cNvSpPr>
          <p:nvPr>
            <p:ph type="sldNum" sz="quarter" idx="12"/>
          </p:nvPr>
        </p:nvSpPr>
        <p:spPr/>
        <p:txBody>
          <a:bodyPr/>
          <a:lstStyle/>
          <a:p>
            <a:fld id="{8023217D-CBF3-4F05-B64D-691139C0E6CF}" type="slidenum">
              <a:rPr lang="en-US" smtClean="0"/>
              <a:pPr/>
              <a:t>13</a:t>
            </a:fld>
            <a:endParaRPr lang="en-US"/>
          </a:p>
        </p:txBody>
      </p:sp>
      <p:pic>
        <p:nvPicPr>
          <p:cNvPr id="5" name="Picture 2" descr="http://upload.wikimedia.org/wikipedia/commons/thumb/e/e9/Elektronenroehren-auswahl.jpg/400px-Elektronenroehren-auswahl.jpg"/>
          <p:cNvPicPr>
            <a:picLocks noChangeAspect="1" noChangeArrowheads="1"/>
          </p:cNvPicPr>
          <p:nvPr/>
        </p:nvPicPr>
        <p:blipFill>
          <a:blip r:embed="rId3" cstate="print"/>
          <a:srcRect/>
          <a:stretch>
            <a:fillRect/>
          </a:stretch>
        </p:blipFill>
        <p:spPr bwMode="auto">
          <a:xfrm>
            <a:off x="6690180" y="1351282"/>
            <a:ext cx="2303064" cy="1116986"/>
          </a:xfrm>
          <a:prstGeom prst="rect">
            <a:avLst/>
          </a:prstGeom>
          <a:noFill/>
        </p:spPr>
      </p:pic>
      <p:pic>
        <p:nvPicPr>
          <p:cNvPr id="7" name="Picture 2" descr="http://upload.wikimedia.org/wikipedia/commons/thumb/7/75/Diode_vacuum_tube.png/200px-Diode_vacuum_tube.png"/>
          <p:cNvPicPr>
            <a:picLocks noChangeAspect="1" noChangeArrowheads="1"/>
          </p:cNvPicPr>
          <p:nvPr/>
        </p:nvPicPr>
        <p:blipFill>
          <a:blip r:embed="rId4" cstate="print"/>
          <a:srcRect/>
          <a:stretch>
            <a:fillRect/>
          </a:stretch>
        </p:blipFill>
        <p:spPr bwMode="auto">
          <a:xfrm>
            <a:off x="7008474" y="2738642"/>
            <a:ext cx="1666476" cy="1724807"/>
          </a:xfrm>
          <a:prstGeom prst="rect">
            <a:avLst/>
          </a:prstGeom>
          <a:noFill/>
        </p:spPr>
      </p:pic>
      <p:pic>
        <p:nvPicPr>
          <p:cNvPr id="8" name="Picture 4" descr="http://upload.wikimedia.org/wikipedia/commons/thumb/6/65/Triode_vacuum_tube.png/200px-Triode_vacuum_tube.png"/>
          <p:cNvPicPr>
            <a:picLocks noChangeAspect="1" noChangeArrowheads="1"/>
          </p:cNvPicPr>
          <p:nvPr/>
        </p:nvPicPr>
        <p:blipFill>
          <a:blip r:embed="rId5" cstate="print"/>
          <a:srcRect/>
          <a:stretch>
            <a:fillRect/>
          </a:stretch>
        </p:blipFill>
        <p:spPr bwMode="auto">
          <a:xfrm>
            <a:off x="7010400" y="4670277"/>
            <a:ext cx="1566825" cy="1621666"/>
          </a:xfrm>
          <a:prstGeom prst="rect">
            <a:avLst/>
          </a:prstGeom>
          <a:noFill/>
        </p:spPr>
      </p:pic>
    </p:spTree>
    <p:extLst>
      <p:ext uri="{BB962C8B-B14F-4D97-AF65-F5344CB8AC3E}">
        <p14:creationId xmlns:p14="http://schemas.microsoft.com/office/powerpoint/2010/main" val="324412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5" name="Picture 2"/>
          <p:cNvPicPr>
            <a:picLocks noChangeAspect="1" noChangeArrowheads="1"/>
          </p:cNvPicPr>
          <p:nvPr/>
        </p:nvPicPr>
        <p:blipFill>
          <a:blip r:embed="rId2" cstate="print"/>
          <a:srcRect/>
          <a:stretch>
            <a:fillRect/>
          </a:stretch>
        </p:blipFill>
        <p:spPr bwMode="auto">
          <a:xfrm>
            <a:off x="1066800" y="1676400"/>
            <a:ext cx="2667000" cy="2970068"/>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4191000" y="1676400"/>
            <a:ext cx="3733800" cy="2927299"/>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2971800" y="4724400"/>
            <a:ext cx="2095500" cy="1914525"/>
          </a:xfrm>
          <a:prstGeom prst="rect">
            <a:avLst/>
          </a:prstGeom>
          <a:noFill/>
          <a:ln w="9525">
            <a:noFill/>
            <a:miter lim="800000"/>
            <a:headEnd/>
            <a:tailEnd/>
          </a:ln>
        </p:spPr>
      </p:pic>
      <p:sp>
        <p:nvSpPr>
          <p:cNvPr id="8" name="TextBox 8"/>
          <p:cNvSpPr txBox="1">
            <a:spLocks noChangeArrowheads="1"/>
          </p:cNvSpPr>
          <p:nvPr/>
        </p:nvSpPr>
        <p:spPr bwMode="auto">
          <a:xfrm>
            <a:off x="5486399" y="4752525"/>
            <a:ext cx="181610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solidFill>
                  <a:srgbClr val="000000"/>
                </a:solidFill>
              </a:rPr>
              <a:t>1946</a:t>
            </a:r>
          </a:p>
          <a:p>
            <a:pPr algn="ctr" eaLnBrk="1" hangingPunct="1"/>
            <a:r>
              <a:rPr lang="en-US" sz="1800" dirty="0"/>
              <a:t>ENIAC </a:t>
            </a:r>
            <a:endParaRPr lang="en-US" sz="1800" dirty="0">
              <a:solidFill>
                <a:srgbClr val="000000"/>
              </a:solidFill>
            </a:endParaRPr>
          </a:p>
        </p:txBody>
      </p:sp>
      <p:sp>
        <p:nvSpPr>
          <p:cNvPr id="10" name="TextBox 3"/>
          <p:cNvSpPr txBox="1">
            <a:spLocks noChangeArrowheads="1"/>
          </p:cNvSpPr>
          <p:nvPr/>
        </p:nvSpPr>
        <p:spPr bwMode="auto">
          <a:xfrm>
            <a:off x="7230192" y="6058490"/>
            <a:ext cx="191380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400">
                <a:solidFill>
                  <a:schemeClr val="tx1"/>
                </a:solidFill>
                <a:latin typeface="Tahoma" charset="0"/>
                <a:ea typeface="ＭＳ Ｐゴシック" charset="0"/>
                <a:cs typeface="ＭＳ Ｐゴシック" charset="0"/>
              </a:defRPr>
            </a:lvl1pPr>
            <a:lvl2pPr marL="742950" indent="-285750" eaLnBrk="0" hangingPunct="0">
              <a:defRPr sz="1400">
                <a:solidFill>
                  <a:schemeClr val="tx1"/>
                </a:solidFill>
                <a:latin typeface="Tahoma" charset="0"/>
                <a:ea typeface="ＭＳ Ｐゴシック" charset="0"/>
              </a:defRPr>
            </a:lvl2pPr>
            <a:lvl3pPr marL="1143000" indent="-228600" eaLnBrk="0" hangingPunct="0">
              <a:defRPr sz="1400">
                <a:solidFill>
                  <a:schemeClr val="tx1"/>
                </a:solidFill>
                <a:latin typeface="Tahoma" charset="0"/>
                <a:ea typeface="ＭＳ Ｐゴシック" charset="0"/>
              </a:defRPr>
            </a:lvl3pPr>
            <a:lvl4pPr marL="1600200" indent="-228600" eaLnBrk="0" hangingPunct="0">
              <a:defRPr sz="1400">
                <a:solidFill>
                  <a:schemeClr val="tx1"/>
                </a:solidFill>
                <a:latin typeface="Tahoma" charset="0"/>
                <a:ea typeface="ＭＳ Ｐゴシック" charset="0"/>
              </a:defRPr>
            </a:lvl4pPr>
            <a:lvl5pPr marL="2057400" indent="-228600" eaLnBrk="0" hangingPunct="0">
              <a:defRPr sz="1400">
                <a:solidFill>
                  <a:schemeClr val="tx1"/>
                </a:solidFill>
                <a:latin typeface="Tahoma" charset="0"/>
                <a:ea typeface="ＭＳ Ｐゴシック" charset="0"/>
              </a:defRPr>
            </a:lvl5pPr>
            <a:lvl6pPr marL="2514600" indent="-228600" algn="ctr" eaLnBrk="0" fontAlgn="base" hangingPunct="0">
              <a:spcBef>
                <a:spcPct val="50000"/>
              </a:spcBef>
              <a:spcAft>
                <a:spcPct val="0"/>
              </a:spcAft>
              <a:defRPr sz="1400">
                <a:solidFill>
                  <a:schemeClr val="tx1"/>
                </a:solidFill>
                <a:latin typeface="Tahoma" charset="0"/>
                <a:ea typeface="ＭＳ Ｐゴシック" charset="0"/>
              </a:defRPr>
            </a:lvl6pPr>
            <a:lvl7pPr marL="2971800" indent="-228600" algn="ctr" eaLnBrk="0" fontAlgn="base" hangingPunct="0">
              <a:spcBef>
                <a:spcPct val="50000"/>
              </a:spcBef>
              <a:spcAft>
                <a:spcPct val="0"/>
              </a:spcAft>
              <a:defRPr sz="1400">
                <a:solidFill>
                  <a:schemeClr val="tx1"/>
                </a:solidFill>
                <a:latin typeface="Tahoma" charset="0"/>
                <a:ea typeface="ＭＳ Ｐゴシック" charset="0"/>
              </a:defRPr>
            </a:lvl7pPr>
            <a:lvl8pPr marL="3429000" indent="-228600" algn="ctr" eaLnBrk="0" fontAlgn="base" hangingPunct="0">
              <a:spcBef>
                <a:spcPct val="50000"/>
              </a:spcBef>
              <a:spcAft>
                <a:spcPct val="0"/>
              </a:spcAft>
              <a:defRPr sz="1400">
                <a:solidFill>
                  <a:schemeClr val="tx1"/>
                </a:solidFill>
                <a:latin typeface="Tahoma" charset="0"/>
                <a:ea typeface="ＭＳ Ｐゴシック" charset="0"/>
              </a:defRPr>
            </a:lvl8pPr>
            <a:lvl9pPr marL="3886200" indent="-228600" algn="ctr" eaLnBrk="0" fontAlgn="base" hangingPunct="0">
              <a:spcBef>
                <a:spcPct val="50000"/>
              </a:spcBef>
              <a:spcAft>
                <a:spcPct val="0"/>
              </a:spcAft>
              <a:defRPr sz="1400">
                <a:solidFill>
                  <a:schemeClr val="tx1"/>
                </a:solidFill>
                <a:latin typeface="Tahoma" charset="0"/>
                <a:ea typeface="ＭＳ Ｐゴシック" charset="0"/>
              </a:defRPr>
            </a:lvl9pPr>
          </a:lstStyle>
          <a:p>
            <a:pPr eaLnBrk="1" hangingPunct="1"/>
            <a:r>
              <a:rPr lang="en-US" sz="1000" i="1" dirty="0" err="1">
                <a:latin typeface="Arial"/>
                <a:cs typeface="Arial"/>
              </a:rPr>
              <a:t>Nguồn</a:t>
            </a:r>
            <a:r>
              <a:rPr lang="en-US" sz="1000" i="1" dirty="0">
                <a:latin typeface="Arial"/>
                <a:cs typeface="Arial"/>
              </a:rPr>
              <a:t> : </a:t>
            </a:r>
            <a:r>
              <a:rPr lang="en-US" sz="1000" i="1" dirty="0" err="1">
                <a:solidFill>
                  <a:srgbClr val="54606C"/>
                </a:solidFill>
                <a:latin typeface="Arial"/>
                <a:cs typeface="Arial"/>
              </a:rPr>
              <a:t>computerhistory.org</a:t>
            </a:r>
            <a:endParaRPr lang="en-US" sz="1000" i="1" dirty="0">
              <a:solidFill>
                <a:srgbClr val="54606C"/>
              </a:solidFill>
              <a:latin typeface="Arial"/>
              <a:cs typeface="Arial"/>
            </a:endParaRPr>
          </a:p>
        </p:txBody>
      </p:sp>
    </p:spTree>
    <p:extLst>
      <p:ext uri="{BB962C8B-B14F-4D97-AF65-F5344CB8AC3E}">
        <p14:creationId xmlns:p14="http://schemas.microsoft.com/office/powerpoint/2010/main" val="1805307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univacI.jpg"/>
          <p:cNvPicPr>
            <a:picLocks noChangeAspect="1"/>
          </p:cNvPicPr>
          <p:nvPr/>
        </p:nvPicPr>
        <p:blipFill rotWithShape="1">
          <a:blip r:embed="rId2">
            <a:extLst>
              <a:ext uri="{28A0092B-C50C-407E-A947-70E740481C1C}">
                <a14:useLocalDpi xmlns:a14="http://schemas.microsoft.com/office/drawing/2010/main" val="0"/>
              </a:ext>
            </a:extLst>
          </a:blip>
          <a:srcRect t="15713"/>
          <a:stretch/>
        </p:blipFill>
        <p:spPr>
          <a:xfrm>
            <a:off x="1282700" y="1207121"/>
            <a:ext cx="6670807" cy="4451259"/>
          </a:xfrm>
          <a:prstGeom prst="rect">
            <a:avLst/>
          </a:prstGeom>
        </p:spPr>
      </p:pic>
      <p:sp>
        <p:nvSpPr>
          <p:cNvPr id="5" name="TextBox 8"/>
          <p:cNvSpPr txBox="1">
            <a:spLocks noChangeArrowheads="1"/>
          </p:cNvSpPr>
          <p:nvPr/>
        </p:nvSpPr>
        <p:spPr bwMode="auto">
          <a:xfrm>
            <a:off x="2000590" y="5812906"/>
            <a:ext cx="537549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solidFill>
                  <a:srgbClr val="000000"/>
                </a:solidFill>
              </a:rPr>
              <a:t>1951</a:t>
            </a:r>
          </a:p>
          <a:p>
            <a:pPr algn="ctr" eaLnBrk="1" hangingPunct="1"/>
            <a:r>
              <a:rPr lang="en-US" sz="1800" dirty="0">
                <a:solidFill>
                  <a:srgbClr val="000000"/>
                </a:solidFill>
              </a:rPr>
              <a:t>UNIVAC</a:t>
            </a:r>
          </a:p>
        </p:txBody>
      </p:sp>
      <p:sp>
        <p:nvSpPr>
          <p:cNvPr id="6" name="TextBox 3"/>
          <p:cNvSpPr txBox="1">
            <a:spLocks noChangeArrowheads="1"/>
          </p:cNvSpPr>
          <p:nvPr/>
        </p:nvSpPr>
        <p:spPr bwMode="auto">
          <a:xfrm>
            <a:off x="7230192" y="6058490"/>
            <a:ext cx="191380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400">
                <a:solidFill>
                  <a:schemeClr val="tx1"/>
                </a:solidFill>
                <a:latin typeface="Tahoma" charset="0"/>
                <a:ea typeface="ＭＳ Ｐゴシック" charset="0"/>
                <a:cs typeface="ＭＳ Ｐゴシック" charset="0"/>
              </a:defRPr>
            </a:lvl1pPr>
            <a:lvl2pPr marL="742950" indent="-285750" eaLnBrk="0" hangingPunct="0">
              <a:defRPr sz="1400">
                <a:solidFill>
                  <a:schemeClr val="tx1"/>
                </a:solidFill>
                <a:latin typeface="Tahoma" charset="0"/>
                <a:ea typeface="ＭＳ Ｐゴシック" charset="0"/>
              </a:defRPr>
            </a:lvl2pPr>
            <a:lvl3pPr marL="1143000" indent="-228600" eaLnBrk="0" hangingPunct="0">
              <a:defRPr sz="1400">
                <a:solidFill>
                  <a:schemeClr val="tx1"/>
                </a:solidFill>
                <a:latin typeface="Tahoma" charset="0"/>
                <a:ea typeface="ＭＳ Ｐゴシック" charset="0"/>
              </a:defRPr>
            </a:lvl3pPr>
            <a:lvl4pPr marL="1600200" indent="-228600" eaLnBrk="0" hangingPunct="0">
              <a:defRPr sz="1400">
                <a:solidFill>
                  <a:schemeClr val="tx1"/>
                </a:solidFill>
                <a:latin typeface="Tahoma" charset="0"/>
                <a:ea typeface="ＭＳ Ｐゴシック" charset="0"/>
              </a:defRPr>
            </a:lvl4pPr>
            <a:lvl5pPr marL="2057400" indent="-228600" eaLnBrk="0" hangingPunct="0">
              <a:defRPr sz="1400">
                <a:solidFill>
                  <a:schemeClr val="tx1"/>
                </a:solidFill>
                <a:latin typeface="Tahoma" charset="0"/>
                <a:ea typeface="ＭＳ Ｐゴシック" charset="0"/>
              </a:defRPr>
            </a:lvl5pPr>
            <a:lvl6pPr marL="2514600" indent="-228600" algn="ctr" eaLnBrk="0" fontAlgn="base" hangingPunct="0">
              <a:spcBef>
                <a:spcPct val="50000"/>
              </a:spcBef>
              <a:spcAft>
                <a:spcPct val="0"/>
              </a:spcAft>
              <a:defRPr sz="1400">
                <a:solidFill>
                  <a:schemeClr val="tx1"/>
                </a:solidFill>
                <a:latin typeface="Tahoma" charset="0"/>
                <a:ea typeface="ＭＳ Ｐゴシック" charset="0"/>
              </a:defRPr>
            </a:lvl6pPr>
            <a:lvl7pPr marL="2971800" indent="-228600" algn="ctr" eaLnBrk="0" fontAlgn="base" hangingPunct="0">
              <a:spcBef>
                <a:spcPct val="50000"/>
              </a:spcBef>
              <a:spcAft>
                <a:spcPct val="0"/>
              </a:spcAft>
              <a:defRPr sz="1400">
                <a:solidFill>
                  <a:schemeClr val="tx1"/>
                </a:solidFill>
                <a:latin typeface="Tahoma" charset="0"/>
                <a:ea typeface="ＭＳ Ｐゴシック" charset="0"/>
              </a:defRPr>
            </a:lvl7pPr>
            <a:lvl8pPr marL="3429000" indent="-228600" algn="ctr" eaLnBrk="0" fontAlgn="base" hangingPunct="0">
              <a:spcBef>
                <a:spcPct val="50000"/>
              </a:spcBef>
              <a:spcAft>
                <a:spcPct val="0"/>
              </a:spcAft>
              <a:defRPr sz="1400">
                <a:solidFill>
                  <a:schemeClr val="tx1"/>
                </a:solidFill>
                <a:latin typeface="Tahoma" charset="0"/>
                <a:ea typeface="ＭＳ Ｐゴシック" charset="0"/>
              </a:defRPr>
            </a:lvl8pPr>
            <a:lvl9pPr marL="3886200" indent="-228600" algn="ctr" eaLnBrk="0" fontAlgn="base" hangingPunct="0">
              <a:spcBef>
                <a:spcPct val="50000"/>
              </a:spcBef>
              <a:spcAft>
                <a:spcPct val="0"/>
              </a:spcAft>
              <a:defRPr sz="1400">
                <a:solidFill>
                  <a:schemeClr val="tx1"/>
                </a:solidFill>
                <a:latin typeface="Tahoma" charset="0"/>
                <a:ea typeface="ＭＳ Ｐゴシック" charset="0"/>
              </a:defRPr>
            </a:lvl9pPr>
          </a:lstStyle>
          <a:p>
            <a:pPr eaLnBrk="1" hangingPunct="1"/>
            <a:r>
              <a:rPr lang="en-US" sz="1000" i="1" dirty="0" err="1">
                <a:latin typeface="Arial"/>
                <a:cs typeface="Arial"/>
              </a:rPr>
              <a:t>Nguồn</a:t>
            </a:r>
            <a:r>
              <a:rPr lang="en-US" sz="1000" i="1" dirty="0">
                <a:latin typeface="Arial"/>
                <a:cs typeface="Arial"/>
              </a:rPr>
              <a:t> : </a:t>
            </a:r>
            <a:r>
              <a:rPr lang="en-US" sz="1000" i="1" dirty="0" err="1">
                <a:solidFill>
                  <a:srgbClr val="54606C"/>
                </a:solidFill>
              </a:rPr>
              <a:t>computerhistory.org</a:t>
            </a:r>
            <a:endParaRPr lang="en-US" sz="1000" i="1" dirty="0">
              <a:solidFill>
                <a:srgbClr val="54606C"/>
              </a:solidFill>
            </a:endParaRPr>
          </a:p>
        </p:txBody>
      </p:sp>
    </p:spTree>
    <p:extLst>
      <p:ext uri="{BB962C8B-B14F-4D97-AF65-F5344CB8AC3E}">
        <p14:creationId xmlns:p14="http://schemas.microsoft.com/office/powerpoint/2010/main" val="1537551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Generations</a:t>
            </a:r>
          </a:p>
        </p:txBody>
      </p:sp>
      <p:sp>
        <p:nvSpPr>
          <p:cNvPr id="3" name="Content Placeholder 2"/>
          <p:cNvSpPr>
            <a:spLocks noGrp="1"/>
          </p:cNvSpPr>
          <p:nvPr>
            <p:ph idx="1"/>
          </p:nvPr>
        </p:nvSpPr>
        <p:spPr>
          <a:xfrm>
            <a:off x="78921" y="1204407"/>
            <a:ext cx="6931479" cy="4905881"/>
          </a:xfrm>
        </p:spPr>
        <p:txBody>
          <a:bodyPr>
            <a:normAutofit fontScale="85000" lnSpcReduction="20000"/>
          </a:bodyPr>
          <a:lstStyle/>
          <a:p>
            <a:r>
              <a:rPr lang="en-US" sz="3500" dirty="0"/>
              <a:t>Second generation (1960 - 1964)</a:t>
            </a:r>
          </a:p>
          <a:p>
            <a:pPr lvl="1"/>
            <a:r>
              <a:rPr lang="en-US" sz="3100" dirty="0"/>
              <a:t>Using semiconductors - transistors (smaller and cheaper, consume less power and generate less heat than vacuum tubes)</a:t>
            </a:r>
          </a:p>
          <a:p>
            <a:pPr lvl="1"/>
            <a:r>
              <a:rPr lang="en-US" sz="3100" dirty="0"/>
              <a:t>IBM 7090 reached 2 million calculations / second; participated in Mercury Project (USA) (put the first American astronaut in space); calculated the largest prime number at that time (1961) with 1332 digits </a:t>
            </a:r>
          </a:p>
          <a:p>
            <a:pPr lvl="1"/>
            <a:r>
              <a:rPr lang="en-US" sz="3100" dirty="0"/>
              <a:t>M-3, Minsk-1, Minsk-2 (Soviet Union)</a:t>
            </a:r>
          </a:p>
          <a:p>
            <a:pPr lvl="1"/>
            <a:r>
              <a:rPr lang="en-US" sz="3100" dirty="0"/>
              <a:t>NNLT: COBOL, FORTRAN</a:t>
            </a:r>
          </a:p>
          <a:p>
            <a:pPr marL="457200" lvl="1" indent="0">
              <a:buNone/>
            </a:pPr>
            <a:endParaRPr lang="en-US" sz="3100" dirty="0"/>
          </a:p>
        </p:txBody>
      </p:sp>
      <p:sp>
        <p:nvSpPr>
          <p:cNvPr id="6" name="Slide Number Placeholder 5"/>
          <p:cNvSpPr>
            <a:spLocks noGrp="1"/>
          </p:cNvSpPr>
          <p:nvPr>
            <p:ph type="sldNum" sz="quarter" idx="12"/>
          </p:nvPr>
        </p:nvSpPr>
        <p:spPr/>
        <p:txBody>
          <a:bodyPr/>
          <a:lstStyle/>
          <a:p>
            <a:fld id="{8023217D-CBF3-4F05-B64D-691139C0E6CF}" type="slidenum">
              <a:rPr lang="en-US" smtClean="0"/>
              <a:pPr/>
              <a:t>16</a:t>
            </a:fld>
            <a:endParaRPr lang="en-US"/>
          </a:p>
        </p:txBody>
      </p:sp>
      <p:pic>
        <p:nvPicPr>
          <p:cNvPr id="4" name="Picture 3"/>
          <p:cNvPicPr>
            <a:picLocks noChangeAspect="1"/>
          </p:cNvPicPr>
          <p:nvPr/>
        </p:nvPicPr>
        <p:blipFill>
          <a:blip r:embed="rId2"/>
          <a:stretch>
            <a:fillRect/>
          </a:stretch>
        </p:blipFill>
        <p:spPr>
          <a:xfrm>
            <a:off x="6917957" y="1261558"/>
            <a:ext cx="2318485" cy="1943780"/>
          </a:xfrm>
          <a:prstGeom prst="rect">
            <a:avLst/>
          </a:prstGeom>
        </p:spPr>
      </p:pic>
    </p:spTree>
    <p:extLst>
      <p:ext uri="{BB962C8B-B14F-4D97-AF65-F5344CB8AC3E}">
        <p14:creationId xmlns:p14="http://schemas.microsoft.com/office/powerpoint/2010/main" val="316555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Generations</a:t>
            </a:r>
          </a:p>
        </p:txBody>
      </p:sp>
      <p:sp>
        <p:nvSpPr>
          <p:cNvPr id="3" name="Content Placeholder 2"/>
          <p:cNvSpPr>
            <a:spLocks noGrp="1"/>
          </p:cNvSpPr>
          <p:nvPr>
            <p:ph idx="1"/>
          </p:nvPr>
        </p:nvSpPr>
        <p:spPr>
          <a:xfrm>
            <a:off x="457200" y="1204408"/>
            <a:ext cx="8534400" cy="4746015"/>
          </a:xfrm>
        </p:spPr>
        <p:txBody>
          <a:bodyPr>
            <a:normAutofit/>
          </a:bodyPr>
          <a:lstStyle/>
          <a:p>
            <a:r>
              <a:rPr lang="en-US" dirty="0"/>
              <a:t>Third generation (1964 - 1970)</a:t>
            </a:r>
          </a:p>
          <a:p>
            <a:pPr lvl="1"/>
            <a:r>
              <a:rPr lang="en-US" dirty="0"/>
              <a:t>Using Integrated Circuit (smaller, faster, cheaper, ...)</a:t>
            </a:r>
          </a:p>
          <a:p>
            <a:pPr lvl="1"/>
            <a:r>
              <a:rPr lang="en-US" dirty="0"/>
              <a:t>IBM360 (USA) performs 500,000 additions / second (250 times more than ENIAC)</a:t>
            </a:r>
            <a:endParaRPr lang="en-US" sz="2400" dirty="0"/>
          </a:p>
        </p:txBody>
      </p:sp>
      <p:sp>
        <p:nvSpPr>
          <p:cNvPr id="6" name="Slide Number Placeholder 5"/>
          <p:cNvSpPr>
            <a:spLocks noGrp="1"/>
          </p:cNvSpPr>
          <p:nvPr>
            <p:ph type="sldNum" sz="quarter" idx="12"/>
          </p:nvPr>
        </p:nvSpPr>
        <p:spPr/>
        <p:txBody>
          <a:bodyPr/>
          <a:lstStyle/>
          <a:p>
            <a:fld id="{8023217D-CBF3-4F05-B64D-691139C0E6CF}" type="slidenum">
              <a:rPr lang="en-US" smtClean="0"/>
              <a:pPr/>
              <a:t>17</a:t>
            </a:fld>
            <a:endParaRPr lang="en-US"/>
          </a:p>
        </p:txBody>
      </p:sp>
      <p:pic>
        <p:nvPicPr>
          <p:cNvPr id="5" name="Picture 2" descr="http://upload.wikimedia.org/wikipedia/commons/thumb/5/5c/Microchips.jpg/220px-Microchips.jpg"/>
          <p:cNvPicPr>
            <a:picLocks noChangeAspect="1" noChangeArrowheads="1"/>
          </p:cNvPicPr>
          <p:nvPr/>
        </p:nvPicPr>
        <p:blipFill>
          <a:blip r:embed="rId2" cstate="print"/>
          <a:srcRect/>
          <a:stretch>
            <a:fillRect/>
          </a:stretch>
        </p:blipFill>
        <p:spPr bwMode="auto">
          <a:xfrm>
            <a:off x="2286000" y="4658754"/>
            <a:ext cx="1828800" cy="1371601"/>
          </a:xfrm>
          <a:prstGeom prst="rect">
            <a:avLst/>
          </a:prstGeom>
          <a:noFill/>
        </p:spPr>
      </p:pic>
      <p:pic>
        <p:nvPicPr>
          <p:cNvPr id="7" name="Picture 4" descr="https://encrypted-tbn2.gstatic.com/images?q=tbn:ANd9GcSM8H54IeY5EFXlyd_zygjy1qxm4YpoBWUgrMNLezHGnn066XvELQ"/>
          <p:cNvPicPr>
            <a:picLocks noChangeAspect="1" noChangeArrowheads="1"/>
          </p:cNvPicPr>
          <p:nvPr/>
        </p:nvPicPr>
        <p:blipFill>
          <a:blip r:embed="rId3" cstate="print"/>
          <a:srcRect/>
          <a:stretch>
            <a:fillRect/>
          </a:stretch>
        </p:blipFill>
        <p:spPr bwMode="auto">
          <a:xfrm>
            <a:off x="4452682" y="4523014"/>
            <a:ext cx="3367344" cy="1868261"/>
          </a:xfrm>
          <a:prstGeom prst="rect">
            <a:avLst/>
          </a:prstGeom>
          <a:noFill/>
        </p:spPr>
      </p:pic>
    </p:spTree>
    <p:extLst>
      <p:ext uri="{BB962C8B-B14F-4D97-AF65-F5344CB8AC3E}">
        <p14:creationId xmlns:p14="http://schemas.microsoft.com/office/powerpoint/2010/main" val="1652252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Generations</a:t>
            </a:r>
          </a:p>
        </p:txBody>
      </p:sp>
      <p:sp>
        <p:nvSpPr>
          <p:cNvPr id="3" name="Content Placeholder 2"/>
          <p:cNvSpPr>
            <a:spLocks noGrp="1"/>
          </p:cNvSpPr>
          <p:nvPr>
            <p:ph idx="1"/>
          </p:nvPr>
        </p:nvSpPr>
        <p:spPr>
          <a:xfrm>
            <a:off x="457200" y="1204408"/>
            <a:ext cx="7199641" cy="4746015"/>
          </a:xfrm>
        </p:spPr>
        <p:txBody>
          <a:bodyPr>
            <a:normAutofit fontScale="85000" lnSpcReduction="10000"/>
          </a:bodyPr>
          <a:lstStyle/>
          <a:p>
            <a:r>
              <a:rPr lang="en-US" dirty="0"/>
              <a:t>Fourth generation (1970 - present)</a:t>
            </a:r>
          </a:p>
          <a:p>
            <a:pPr lvl="1"/>
            <a:r>
              <a:rPr lang="en-US" dirty="0"/>
              <a:t>Using large-scale integrated circuit (LSI) and very large-scale integrated circuit (VLSI)</a:t>
            </a:r>
          </a:p>
          <a:p>
            <a:pPr lvl="1"/>
            <a:r>
              <a:rPr lang="en-US" dirty="0"/>
              <a:t>Intel 4004 in 1971 (4-bit processor)</a:t>
            </a:r>
          </a:p>
          <a:p>
            <a:pPr lvl="1"/>
            <a:r>
              <a:rPr lang="en-US" dirty="0"/>
              <a:t>Intel 8008 in 1972 (8-bit processor)</a:t>
            </a:r>
          </a:p>
          <a:p>
            <a:pPr lvl="1"/>
            <a:r>
              <a:rPr lang="en-US" dirty="0"/>
              <a:t>Intel 8086 in 1978 (16-bit processor)</a:t>
            </a:r>
          </a:p>
          <a:p>
            <a:pPr lvl="1"/>
            <a:r>
              <a:rPr lang="en-US" dirty="0"/>
              <a:t>Intel Core i7 (1,170,000,000 transistors, 6 cores, 12 threads working simultaneously)</a:t>
            </a:r>
          </a:p>
          <a:p>
            <a:pPr lvl="1"/>
            <a:r>
              <a:rPr lang="en-US" dirty="0"/>
              <a:t>Other (Snapdragon 855, Apple A11 Bionic)</a:t>
            </a:r>
          </a:p>
          <a:p>
            <a:pPr lvl="1"/>
            <a:r>
              <a:rPr lang="en-US" dirty="0"/>
              <a:t>Parallel processing</a:t>
            </a:r>
          </a:p>
        </p:txBody>
      </p:sp>
      <p:sp>
        <p:nvSpPr>
          <p:cNvPr id="6" name="Slide Number Placeholder 5"/>
          <p:cNvSpPr>
            <a:spLocks noGrp="1"/>
          </p:cNvSpPr>
          <p:nvPr>
            <p:ph type="sldNum" sz="quarter" idx="12"/>
          </p:nvPr>
        </p:nvSpPr>
        <p:spPr/>
        <p:txBody>
          <a:bodyPr/>
          <a:lstStyle/>
          <a:p>
            <a:fld id="{8023217D-CBF3-4F05-B64D-691139C0E6CF}" type="slidenum">
              <a:rPr lang="en-US" smtClean="0"/>
              <a:pPr/>
              <a:t>18</a:t>
            </a:fld>
            <a:endParaRPr lang="en-US"/>
          </a:p>
        </p:txBody>
      </p:sp>
      <p:pic>
        <p:nvPicPr>
          <p:cNvPr id="4" name="Picture 3"/>
          <p:cNvPicPr>
            <a:picLocks noChangeAspect="1"/>
          </p:cNvPicPr>
          <p:nvPr/>
        </p:nvPicPr>
        <p:blipFill>
          <a:blip r:embed="rId3"/>
          <a:stretch>
            <a:fillRect/>
          </a:stretch>
        </p:blipFill>
        <p:spPr>
          <a:xfrm>
            <a:off x="7656841" y="4909304"/>
            <a:ext cx="1424633" cy="1690006"/>
          </a:xfrm>
          <a:prstGeom prst="rect">
            <a:avLst/>
          </a:prstGeom>
        </p:spPr>
      </p:pic>
      <p:pic>
        <p:nvPicPr>
          <p:cNvPr id="5" name="Picture 4"/>
          <p:cNvPicPr>
            <a:picLocks noChangeAspect="1"/>
          </p:cNvPicPr>
          <p:nvPr/>
        </p:nvPicPr>
        <p:blipFill>
          <a:blip r:embed="rId4"/>
          <a:stretch>
            <a:fillRect/>
          </a:stretch>
        </p:blipFill>
        <p:spPr>
          <a:xfrm>
            <a:off x="7761583" y="1169799"/>
            <a:ext cx="1078332" cy="1221428"/>
          </a:xfrm>
          <a:prstGeom prst="rect">
            <a:avLst/>
          </a:prstGeom>
        </p:spPr>
      </p:pic>
      <p:pic>
        <p:nvPicPr>
          <p:cNvPr id="7" name="Picture 6"/>
          <p:cNvPicPr>
            <a:picLocks noChangeAspect="1"/>
          </p:cNvPicPr>
          <p:nvPr/>
        </p:nvPicPr>
        <p:blipFill>
          <a:blip r:embed="rId5"/>
          <a:stretch>
            <a:fillRect/>
          </a:stretch>
        </p:blipFill>
        <p:spPr>
          <a:xfrm>
            <a:off x="7656841" y="2541400"/>
            <a:ext cx="1419088" cy="1116200"/>
          </a:xfrm>
          <a:prstGeom prst="rect">
            <a:avLst/>
          </a:prstGeom>
        </p:spPr>
      </p:pic>
      <p:pic>
        <p:nvPicPr>
          <p:cNvPr id="8" name="Picture 7"/>
          <p:cNvPicPr>
            <a:picLocks noChangeAspect="1"/>
          </p:cNvPicPr>
          <p:nvPr/>
        </p:nvPicPr>
        <p:blipFill>
          <a:blip r:embed="rId6"/>
          <a:stretch>
            <a:fillRect/>
          </a:stretch>
        </p:blipFill>
        <p:spPr>
          <a:xfrm>
            <a:off x="7688104" y="3681074"/>
            <a:ext cx="1387825" cy="1131440"/>
          </a:xfrm>
          <a:prstGeom prst="rect">
            <a:avLst/>
          </a:prstGeom>
        </p:spPr>
      </p:pic>
    </p:spTree>
    <p:extLst>
      <p:ext uri="{BB962C8B-B14F-4D97-AF65-F5344CB8AC3E}">
        <p14:creationId xmlns:p14="http://schemas.microsoft.com/office/powerpoint/2010/main" val="806224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1930_micral_mc1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78" y="1895447"/>
            <a:ext cx="3657600" cy="2427732"/>
          </a:xfrm>
          <a:prstGeom prst="rect">
            <a:avLst/>
          </a:prstGeom>
        </p:spPr>
      </p:pic>
      <p:pic>
        <p:nvPicPr>
          <p:cNvPr id="5" name="Picture 4" descr="ibm5150.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4119" y="1839715"/>
            <a:ext cx="3771085" cy="2756737"/>
          </a:xfrm>
          <a:prstGeom prst="rect">
            <a:avLst/>
          </a:prstGeom>
        </p:spPr>
      </p:pic>
      <p:sp>
        <p:nvSpPr>
          <p:cNvPr id="6" name="TextBox 8"/>
          <p:cNvSpPr txBox="1">
            <a:spLocks noChangeArrowheads="1"/>
          </p:cNvSpPr>
          <p:nvPr/>
        </p:nvSpPr>
        <p:spPr bwMode="auto">
          <a:xfrm>
            <a:off x="643667" y="4838784"/>
            <a:ext cx="374023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solidFill>
                  <a:srgbClr val="000000"/>
                </a:solidFill>
              </a:rPr>
              <a:t>1973</a:t>
            </a:r>
          </a:p>
          <a:p>
            <a:pPr algn="ctr" eaLnBrk="1" hangingPunct="1"/>
            <a:r>
              <a:rPr lang="en-US" sz="1800" dirty="0">
                <a:solidFill>
                  <a:srgbClr val="000000"/>
                </a:solidFill>
              </a:rPr>
              <a:t>Personal Computer - </a:t>
            </a:r>
            <a:r>
              <a:rPr lang="en-US" sz="1800" dirty="0" err="1">
                <a:solidFill>
                  <a:srgbClr val="000000"/>
                </a:solidFill>
              </a:rPr>
              <a:t>Micral</a:t>
            </a:r>
            <a:r>
              <a:rPr lang="en-US" sz="1800" dirty="0">
                <a:solidFill>
                  <a:srgbClr val="000000"/>
                </a:solidFill>
              </a:rPr>
              <a:t> N.  </a:t>
            </a:r>
          </a:p>
          <a:p>
            <a:pPr algn="ctr" eaLnBrk="1" hangingPunct="1"/>
            <a:r>
              <a:rPr lang="en-US" sz="1800" dirty="0">
                <a:solidFill>
                  <a:srgbClr val="000000"/>
                </a:solidFill>
              </a:rPr>
              <a:t>François </a:t>
            </a:r>
            <a:r>
              <a:rPr lang="en-US" sz="1800" dirty="0" err="1">
                <a:solidFill>
                  <a:srgbClr val="000000"/>
                </a:solidFill>
              </a:rPr>
              <a:t>Gernelle</a:t>
            </a:r>
            <a:endParaRPr lang="en-US" sz="1800" dirty="0">
              <a:solidFill>
                <a:srgbClr val="000000"/>
              </a:solidFill>
            </a:endParaRPr>
          </a:p>
        </p:txBody>
      </p:sp>
      <p:sp>
        <p:nvSpPr>
          <p:cNvPr id="8" name="TextBox 7"/>
          <p:cNvSpPr txBox="1">
            <a:spLocks noChangeArrowheads="1"/>
          </p:cNvSpPr>
          <p:nvPr/>
        </p:nvSpPr>
        <p:spPr bwMode="auto">
          <a:xfrm>
            <a:off x="4919022" y="4852023"/>
            <a:ext cx="374023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solidFill>
                  <a:srgbClr val="000000"/>
                </a:solidFill>
              </a:rPr>
              <a:t>1981</a:t>
            </a:r>
          </a:p>
          <a:p>
            <a:pPr algn="ctr" eaLnBrk="1" hangingPunct="1"/>
            <a:r>
              <a:rPr lang="en-US" sz="1800" dirty="0">
                <a:latin typeface="Verdana"/>
                <a:cs typeface="Verdana"/>
              </a:rPr>
              <a:t>IBM PC</a:t>
            </a:r>
            <a:r>
              <a:rPr lang="en-US" sz="1800" dirty="0">
                <a:solidFill>
                  <a:srgbClr val="000000"/>
                </a:solidFill>
              </a:rPr>
              <a:t> </a:t>
            </a:r>
          </a:p>
        </p:txBody>
      </p:sp>
    </p:spTree>
    <p:extLst>
      <p:ext uri="{BB962C8B-B14F-4D97-AF65-F5344CB8AC3E}">
        <p14:creationId xmlns:p14="http://schemas.microsoft.com/office/powerpoint/2010/main" val="39496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Introduction</a:t>
            </a:r>
          </a:p>
        </p:txBody>
      </p:sp>
      <p:sp>
        <p:nvSpPr>
          <p:cNvPr id="3" name="Slide Number Placeholder 2"/>
          <p:cNvSpPr>
            <a:spLocks noGrp="1"/>
          </p:cNvSpPr>
          <p:nvPr>
            <p:ph type="sldNum" sz="quarter" idx="12"/>
          </p:nvPr>
        </p:nvSpPr>
        <p:spPr>
          <a:xfrm>
            <a:off x="8603449" y="6492875"/>
            <a:ext cx="540550" cy="365125"/>
          </a:xfrm>
        </p:spPr>
        <p:txBody>
          <a:bodyPr/>
          <a:lstStyle/>
          <a:p>
            <a:pPr algn="ctr"/>
            <a:fld id="{FC66D6CE-B56B-447A-A58B-E2D6508578E9}" type="slidenum">
              <a:rPr lang="en-US" b="1" smtClean="0">
                <a:solidFill>
                  <a:schemeClr val="bg1"/>
                </a:solidFill>
              </a:rPr>
              <a:pPr algn="ctr"/>
              <a:t>2</a:t>
            </a:fld>
            <a:endParaRPr lang="en-US" b="1" dirty="0">
              <a:solidFill>
                <a:schemeClr val="bg1"/>
              </a:solidFill>
            </a:endParaRPr>
          </a:p>
        </p:txBody>
      </p:sp>
      <p:sp>
        <p:nvSpPr>
          <p:cNvPr id="2" name="Content Placeholder 1"/>
          <p:cNvSpPr>
            <a:spLocks noGrp="1"/>
          </p:cNvSpPr>
          <p:nvPr>
            <p:ph idx="1"/>
          </p:nvPr>
        </p:nvSpPr>
        <p:spPr>
          <a:xfrm>
            <a:off x="457200" y="1204408"/>
            <a:ext cx="8229600" cy="5144787"/>
          </a:xfrm>
        </p:spPr>
        <p:txBody>
          <a:bodyPr/>
          <a:lstStyle/>
          <a:p>
            <a:endParaRPr lang="en-US" dirty="0"/>
          </a:p>
          <a:p>
            <a:r>
              <a:rPr lang="en-US" dirty="0"/>
              <a:t>Lecturer:</a:t>
            </a:r>
          </a:p>
          <a:p>
            <a:pPr lvl="1"/>
            <a:r>
              <a:rPr lang="en-US" dirty="0" err="1"/>
              <a:t>ThS</a:t>
            </a:r>
            <a:r>
              <a:rPr lang="en-US" dirty="0"/>
              <a:t>. </a:t>
            </a:r>
            <a:r>
              <a:rPr lang="en-US" dirty="0" err="1"/>
              <a:t>Đậu</a:t>
            </a:r>
            <a:r>
              <a:rPr lang="en-US" dirty="0"/>
              <a:t> </a:t>
            </a:r>
            <a:r>
              <a:rPr lang="en-US" dirty="0" err="1"/>
              <a:t>Ngọc</a:t>
            </a:r>
            <a:r>
              <a:rPr lang="en-US" dirty="0"/>
              <a:t> </a:t>
            </a:r>
            <a:r>
              <a:rPr lang="en-US" dirty="0" err="1"/>
              <a:t>Hà</a:t>
            </a:r>
            <a:r>
              <a:rPr lang="en-US" dirty="0"/>
              <a:t> </a:t>
            </a:r>
            <a:r>
              <a:rPr lang="en-US" dirty="0" err="1"/>
              <a:t>Dương</a:t>
            </a:r>
            <a:endParaRPr lang="en-US" dirty="0"/>
          </a:p>
          <a:p>
            <a:pPr lvl="1"/>
            <a:r>
              <a:rPr lang="en-US" dirty="0"/>
              <a:t>15 years experience</a:t>
            </a:r>
          </a:p>
          <a:p>
            <a:pPr lvl="1"/>
            <a:r>
              <a:rPr lang="en-US" sz="2000" dirty="0"/>
              <a:t>Knowledge Engineering, AI, Software Engineering, Software Developing Management</a:t>
            </a:r>
          </a:p>
          <a:p>
            <a:pPr lvl="1"/>
            <a:r>
              <a:rPr lang="en-US" dirty="0" err="1"/>
              <a:t>dnhduong@fit.hcmus.edu.vn</a:t>
            </a:r>
            <a:endParaRPr lang="en-US" dirty="0"/>
          </a:p>
          <a:p>
            <a:r>
              <a:rPr lang="en-US" dirty="0"/>
              <a:t>Marks: Theory (70%) + Practice (30%)</a:t>
            </a:r>
          </a:p>
          <a:p>
            <a:pPr marL="0" indent="0">
              <a:buNone/>
            </a:pPr>
            <a:endParaRPr lang="en-US" dirty="0"/>
          </a:p>
        </p:txBody>
      </p:sp>
    </p:spTree>
    <p:extLst>
      <p:ext uri="{BB962C8B-B14F-4D97-AF65-F5344CB8AC3E}">
        <p14:creationId xmlns:p14="http://schemas.microsoft.com/office/powerpoint/2010/main" val="1794284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Generations</a:t>
            </a:r>
          </a:p>
        </p:txBody>
      </p:sp>
      <p:sp>
        <p:nvSpPr>
          <p:cNvPr id="3" name="Content Placeholder 2"/>
          <p:cNvSpPr>
            <a:spLocks noGrp="1"/>
          </p:cNvSpPr>
          <p:nvPr>
            <p:ph idx="1"/>
          </p:nvPr>
        </p:nvSpPr>
        <p:spPr/>
        <p:txBody>
          <a:bodyPr/>
          <a:lstStyle/>
          <a:p>
            <a:r>
              <a:rPr lang="en-US" dirty="0"/>
              <a:t>Fifth generation (near future?)</a:t>
            </a:r>
          </a:p>
          <a:p>
            <a:pPr lvl="1"/>
            <a:r>
              <a:rPr lang="en-US" dirty="0"/>
              <a:t>Working on artificial intelligence</a:t>
            </a:r>
          </a:p>
          <a:p>
            <a:pPr lvl="1"/>
            <a:r>
              <a:rPr lang="en-US" dirty="0"/>
              <a:t>Communicating directly with people in natural language,</a:t>
            </a:r>
          </a:p>
          <a:p>
            <a:pPr lvl="1"/>
            <a:r>
              <a:rPr lang="en-US" dirty="0"/>
              <a:t>Learning the knowledge</a:t>
            </a:r>
          </a:p>
          <a:p>
            <a:pPr lvl="1"/>
            <a:r>
              <a:rPr lang="en-US" dirty="0"/>
              <a:t>Expressing emotions ...</a:t>
            </a:r>
          </a:p>
        </p:txBody>
      </p:sp>
      <p:sp>
        <p:nvSpPr>
          <p:cNvPr id="6" name="Slide Number Placeholder 5"/>
          <p:cNvSpPr>
            <a:spLocks noGrp="1"/>
          </p:cNvSpPr>
          <p:nvPr>
            <p:ph type="sldNum" sz="quarter" idx="12"/>
          </p:nvPr>
        </p:nvSpPr>
        <p:spPr/>
        <p:txBody>
          <a:bodyPr/>
          <a:lstStyle/>
          <a:p>
            <a:fld id="{8023217D-CBF3-4F05-B64D-691139C0E6CF}" type="slidenum">
              <a:rPr lang="en-US" smtClean="0"/>
              <a:pPr/>
              <a:t>20</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5083" y="3092923"/>
            <a:ext cx="2533650" cy="2857500"/>
          </a:xfrm>
          <a:prstGeom prst="rect">
            <a:avLst/>
          </a:prstGeom>
        </p:spPr>
      </p:pic>
    </p:spTree>
    <p:extLst>
      <p:ext uri="{BB962C8B-B14F-4D97-AF65-F5344CB8AC3E}">
        <p14:creationId xmlns:p14="http://schemas.microsoft.com/office/powerpoint/2010/main" val="2150940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sp>
        <p:nvSpPr>
          <p:cNvPr id="3" name="Content Placeholder 2"/>
          <p:cNvSpPr>
            <a:spLocks noGrp="1"/>
          </p:cNvSpPr>
          <p:nvPr>
            <p:ph idx="1"/>
          </p:nvPr>
        </p:nvSpPr>
        <p:spPr/>
        <p:txBody>
          <a:bodyPr/>
          <a:lstStyle/>
          <a:p>
            <a:endParaRPr lang="vi-VN"/>
          </a:p>
        </p:txBody>
      </p:sp>
      <p:pic>
        <p:nvPicPr>
          <p:cNvPr id="4" name="Picture 3"/>
          <p:cNvPicPr>
            <a:picLocks noChangeAspect="1" noChangeArrowheads="1"/>
          </p:cNvPicPr>
          <p:nvPr/>
        </p:nvPicPr>
        <p:blipFill>
          <a:blip r:embed="rId2" cstate="print"/>
          <a:srcRect/>
          <a:stretch>
            <a:fillRect/>
          </a:stretch>
        </p:blipFill>
        <p:spPr bwMode="auto">
          <a:xfrm>
            <a:off x="1104900" y="1064282"/>
            <a:ext cx="6934200" cy="4729436"/>
          </a:xfrm>
          <a:prstGeom prst="rect">
            <a:avLst/>
          </a:prstGeom>
          <a:noFill/>
          <a:ln w="9525">
            <a:noFill/>
            <a:miter lim="800000"/>
            <a:headEnd/>
            <a:tailEnd/>
          </a:ln>
        </p:spPr>
      </p:pic>
    </p:spTree>
    <p:extLst>
      <p:ext uri="{BB962C8B-B14F-4D97-AF65-F5344CB8AC3E}">
        <p14:creationId xmlns:p14="http://schemas.microsoft.com/office/powerpoint/2010/main" val="3785107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noChangeArrowheads="1"/>
          </p:cNvPicPr>
          <p:nvPr/>
        </p:nvPicPr>
        <p:blipFill>
          <a:blip r:embed="rId2" cstate="print"/>
          <a:srcRect/>
          <a:stretch>
            <a:fillRect/>
          </a:stretch>
        </p:blipFill>
        <p:spPr bwMode="auto">
          <a:xfrm>
            <a:off x="752475" y="1023938"/>
            <a:ext cx="7639050" cy="4810125"/>
          </a:xfrm>
          <a:prstGeom prst="rect">
            <a:avLst/>
          </a:prstGeom>
          <a:noFill/>
          <a:ln w="9525">
            <a:noFill/>
            <a:miter lim="800000"/>
            <a:headEnd/>
            <a:tailEnd/>
          </a:ln>
        </p:spPr>
      </p:pic>
    </p:spTree>
    <p:extLst>
      <p:ext uri="{BB962C8B-B14F-4D97-AF65-F5344CB8AC3E}">
        <p14:creationId xmlns:p14="http://schemas.microsoft.com/office/powerpoint/2010/main" val="3551618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noChangeArrowheads="1"/>
          </p:cNvPicPr>
          <p:nvPr/>
        </p:nvPicPr>
        <p:blipFill>
          <a:blip r:embed="rId2" cstate="print"/>
          <a:srcRect/>
          <a:stretch>
            <a:fillRect/>
          </a:stretch>
        </p:blipFill>
        <p:spPr bwMode="auto">
          <a:xfrm>
            <a:off x="752475" y="852488"/>
            <a:ext cx="7639050" cy="5153025"/>
          </a:xfrm>
          <a:prstGeom prst="rect">
            <a:avLst/>
          </a:prstGeom>
          <a:noFill/>
          <a:ln w="9525">
            <a:noFill/>
            <a:miter lim="800000"/>
            <a:headEnd/>
            <a:tailEnd/>
          </a:ln>
        </p:spPr>
      </p:pic>
    </p:spTree>
    <p:extLst>
      <p:ext uri="{BB962C8B-B14F-4D97-AF65-F5344CB8AC3E}">
        <p14:creationId xmlns:p14="http://schemas.microsoft.com/office/powerpoint/2010/main" val="2619474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4" name="Picture 3"/>
          <p:cNvPicPr>
            <a:picLocks noChangeAspect="1" noChangeArrowheads="1"/>
          </p:cNvPicPr>
          <p:nvPr/>
        </p:nvPicPr>
        <p:blipFill>
          <a:blip r:embed="rId2" cstate="print"/>
          <a:srcRect/>
          <a:stretch>
            <a:fillRect/>
          </a:stretch>
        </p:blipFill>
        <p:spPr bwMode="auto">
          <a:xfrm>
            <a:off x="752475" y="804863"/>
            <a:ext cx="7639050" cy="5248275"/>
          </a:xfrm>
          <a:prstGeom prst="rect">
            <a:avLst/>
          </a:prstGeom>
          <a:noFill/>
          <a:ln w="9525">
            <a:noFill/>
            <a:miter lim="800000"/>
            <a:headEnd/>
            <a:tailEnd/>
          </a:ln>
        </p:spPr>
      </p:pic>
    </p:spTree>
    <p:extLst>
      <p:ext uri="{BB962C8B-B14F-4D97-AF65-F5344CB8AC3E}">
        <p14:creationId xmlns:p14="http://schemas.microsoft.com/office/powerpoint/2010/main" val="1575302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sp>
        <p:nvSpPr>
          <p:cNvPr id="3" name="Content Placeholder 2"/>
          <p:cNvSpPr>
            <a:spLocks noGrp="1"/>
          </p:cNvSpPr>
          <p:nvPr>
            <p:ph idx="1"/>
          </p:nvPr>
        </p:nvSpPr>
        <p:spPr/>
        <p:txBody>
          <a:bodyPr/>
          <a:lstStyle/>
          <a:p>
            <a:endParaRPr lang="vi-VN"/>
          </a:p>
        </p:txBody>
      </p:sp>
      <p:pic>
        <p:nvPicPr>
          <p:cNvPr id="4" name="Picture 3"/>
          <p:cNvPicPr>
            <a:picLocks noChangeAspect="1" noChangeArrowheads="1"/>
          </p:cNvPicPr>
          <p:nvPr/>
        </p:nvPicPr>
        <p:blipFill>
          <a:blip r:embed="rId2" cstate="print"/>
          <a:srcRect/>
          <a:stretch>
            <a:fillRect/>
          </a:stretch>
        </p:blipFill>
        <p:spPr bwMode="auto">
          <a:xfrm>
            <a:off x="1181100" y="1171079"/>
            <a:ext cx="6781800" cy="4515843"/>
          </a:xfrm>
          <a:prstGeom prst="rect">
            <a:avLst/>
          </a:prstGeom>
          <a:noFill/>
          <a:ln w="9525">
            <a:noFill/>
            <a:miter lim="800000"/>
            <a:headEnd/>
            <a:tailEnd/>
          </a:ln>
        </p:spPr>
      </p:pic>
    </p:spTree>
    <p:extLst>
      <p:ext uri="{BB962C8B-B14F-4D97-AF65-F5344CB8AC3E}">
        <p14:creationId xmlns:p14="http://schemas.microsoft.com/office/powerpoint/2010/main" val="2199708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1026" name="Picture 2" descr="http://www.majorspoilers.com/wp-content/uploads/2011/03/wii-sports-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244" y="844287"/>
            <a:ext cx="7158145" cy="593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15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Content Placeholder 2"/>
          <p:cNvSpPr>
            <a:spLocks noGrp="1"/>
          </p:cNvSpPr>
          <p:nvPr>
            <p:ph idx="1"/>
          </p:nvPr>
        </p:nvSpPr>
        <p:spPr/>
        <p:txBody>
          <a:bodyPr/>
          <a:lstStyle/>
          <a:p>
            <a:endParaRPr lang="vi-VN"/>
          </a:p>
        </p:txBody>
      </p:sp>
      <p:pic>
        <p:nvPicPr>
          <p:cNvPr id="2050" name="Picture 2" descr="http://www.futuristspeaker.com/wp-content/uploads/Hearing-aid-disruption-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218" y="1024369"/>
            <a:ext cx="4554211" cy="516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1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016523" y="1454441"/>
            <a:ext cx="7670277" cy="4720170"/>
          </a:xfrm>
          <a:prstGeom prst="rect">
            <a:avLst/>
          </a:prstGeom>
        </p:spPr>
      </p:pic>
    </p:spTree>
    <p:extLst>
      <p:ext uri="{BB962C8B-B14F-4D97-AF65-F5344CB8AC3E}">
        <p14:creationId xmlns:p14="http://schemas.microsoft.com/office/powerpoint/2010/main" val="1487909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Reality (VR)</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204408"/>
            <a:ext cx="8229600" cy="4608576"/>
          </a:xfrm>
          <a:prstGeom prst="rect">
            <a:avLst/>
          </a:prstGeom>
        </p:spPr>
      </p:pic>
    </p:spTree>
    <p:extLst>
      <p:ext uri="{BB962C8B-B14F-4D97-AF65-F5344CB8AC3E}">
        <p14:creationId xmlns:p14="http://schemas.microsoft.com/office/powerpoint/2010/main" val="567635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dirty="0"/>
              <a:t>Content</a:t>
            </a:r>
            <a:endParaRPr lang="vi-VN" dirty="0"/>
          </a:p>
        </p:txBody>
      </p:sp>
      <p:sp>
        <p:nvSpPr>
          <p:cNvPr id="3" name="Content Placeholder 2"/>
          <p:cNvSpPr>
            <a:spLocks noGrp="1"/>
          </p:cNvSpPr>
          <p:nvPr>
            <p:ph idx="1"/>
          </p:nvPr>
        </p:nvSpPr>
        <p:spPr>
          <a:xfrm>
            <a:off x="457200" y="1204913"/>
            <a:ext cx="8229600" cy="4745037"/>
          </a:xfrm>
        </p:spPr>
        <p:txBody>
          <a:bodyPr/>
          <a:lstStyle/>
          <a:p>
            <a:pPr>
              <a:defRPr/>
            </a:pPr>
            <a:r>
              <a:rPr lang="en-US" altLang="ko-KR" dirty="0"/>
              <a:t>History of Computing </a:t>
            </a:r>
          </a:p>
          <a:p>
            <a:pPr>
              <a:defRPr/>
            </a:pPr>
            <a:r>
              <a:rPr lang="en-US" dirty="0"/>
              <a:t>Categorization of Computers</a:t>
            </a:r>
          </a:p>
          <a:p>
            <a:pPr>
              <a:defRPr/>
            </a:pPr>
            <a:r>
              <a:rPr lang="en-US" dirty="0"/>
              <a:t>Hardware</a:t>
            </a:r>
          </a:p>
          <a:p>
            <a:pPr>
              <a:defRPr/>
            </a:pPr>
            <a:r>
              <a:rPr lang="en-US" dirty="0"/>
              <a:t>Software</a:t>
            </a:r>
          </a:p>
          <a:p>
            <a:pPr>
              <a:defRPr/>
            </a:pPr>
            <a:r>
              <a:rPr lang="en-US" dirty="0">
                <a:solidFill>
                  <a:schemeClr val="accent1"/>
                </a:solidFill>
              </a:rPr>
              <a:t>IT and Applications</a:t>
            </a:r>
          </a:p>
          <a:p>
            <a:pPr>
              <a:defRPr/>
            </a:pPr>
            <a:r>
              <a:rPr lang="en-US" dirty="0">
                <a:solidFill>
                  <a:schemeClr val="accent1"/>
                </a:solidFill>
              </a:rPr>
              <a:t>IT in Vietnam</a:t>
            </a:r>
          </a:p>
          <a:p>
            <a:pPr>
              <a:defRPr/>
            </a:pPr>
            <a:r>
              <a:rPr lang="en-US" dirty="0">
                <a:solidFill>
                  <a:schemeClr val="accent1"/>
                </a:solidFill>
              </a:rPr>
              <a:t>FIT-HCMUS</a:t>
            </a:r>
          </a:p>
        </p:txBody>
      </p:sp>
      <p:sp>
        <p:nvSpPr>
          <p:cNvPr id="2" name="Slide Number Placeholder 1"/>
          <p:cNvSpPr>
            <a:spLocks noGrp="1"/>
          </p:cNvSpPr>
          <p:nvPr>
            <p:ph type="sldNum" sz="quarter" idx="12"/>
          </p:nvPr>
        </p:nvSpPr>
        <p:spPr/>
        <p:txBody>
          <a:bodyPr/>
          <a:lstStyle/>
          <a:p>
            <a:pPr>
              <a:defRPr/>
            </a:pPr>
            <a:fld id="{BB8D3535-B6B5-4596-848A-B8E2F14FC364}" type="slidenum">
              <a:rPr lang="en-US" smtClean="0"/>
              <a:pPr>
                <a:defRPr/>
              </a:pPr>
              <a:t>3</a:t>
            </a:fld>
            <a:endParaRPr lang="en-US"/>
          </a:p>
        </p:txBody>
      </p:sp>
    </p:spTree>
    <p:extLst>
      <p:ext uri="{BB962C8B-B14F-4D97-AF65-F5344CB8AC3E}">
        <p14:creationId xmlns:p14="http://schemas.microsoft.com/office/powerpoint/2010/main" val="618244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Augmented Reality (AR)</a:t>
            </a:r>
          </a:p>
        </p:txBody>
      </p:sp>
      <p:pic>
        <p:nvPicPr>
          <p:cNvPr id="4" name="Picture 3"/>
          <p:cNvPicPr>
            <a:picLocks noChangeAspect="1"/>
          </p:cNvPicPr>
          <p:nvPr/>
        </p:nvPicPr>
        <p:blipFill>
          <a:blip r:embed="rId2"/>
          <a:stretch>
            <a:fillRect/>
          </a:stretch>
        </p:blipFill>
        <p:spPr>
          <a:xfrm>
            <a:off x="1511300" y="1420219"/>
            <a:ext cx="6457950" cy="4530204"/>
          </a:xfrm>
          <a:prstGeom prst="rect">
            <a:avLst/>
          </a:prstGeom>
        </p:spPr>
      </p:pic>
    </p:spTree>
    <p:extLst>
      <p:ext uri="{BB962C8B-B14F-4D97-AF65-F5344CB8AC3E}">
        <p14:creationId xmlns:p14="http://schemas.microsoft.com/office/powerpoint/2010/main" val="1938006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Hologram</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95457" y="1009934"/>
            <a:ext cx="7781383" cy="6231307"/>
          </a:xfrm>
          <a:prstGeom prst="rect">
            <a:avLst/>
          </a:prstGeom>
        </p:spPr>
      </p:pic>
    </p:spTree>
    <p:extLst>
      <p:ext uri="{BB962C8B-B14F-4D97-AF65-F5344CB8AC3E}">
        <p14:creationId xmlns:p14="http://schemas.microsoft.com/office/powerpoint/2010/main" val="3858069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731"/>
        <p:cNvGrpSpPr/>
        <p:nvPr/>
      </p:nvGrpSpPr>
      <p:grpSpPr>
        <a:xfrm>
          <a:off x="0" y="0"/>
          <a:ext cx="0" cy="0"/>
          <a:chOff x="0" y="0"/>
          <a:chExt cx="0" cy="0"/>
        </a:xfrm>
      </p:grpSpPr>
      <p:sp>
        <p:nvSpPr>
          <p:cNvPr id="30732" name="Google Shape;30732;p1"/>
          <p:cNvSpPr txBox="1">
            <a:spLocks noGrp="1"/>
          </p:cNvSpPr>
          <p:nvPr>
            <p:ph type="title"/>
          </p:nvPr>
        </p:nvSpPr>
        <p:spPr>
          <a:xfrm>
            <a:off x="1378424" y="42622"/>
            <a:ext cx="7308300" cy="967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Industry 4.0</a:t>
            </a:r>
            <a:endParaRPr/>
          </a:p>
        </p:txBody>
      </p:sp>
      <p:sp>
        <p:nvSpPr>
          <p:cNvPr id="30733" name="Google Shape;30733;p1"/>
          <p:cNvSpPr txBox="1">
            <a:spLocks noGrp="1"/>
          </p:cNvSpPr>
          <p:nvPr>
            <p:ph type="body" idx="1"/>
          </p:nvPr>
        </p:nvSpPr>
        <p:spPr>
          <a:xfrm>
            <a:off x="633385" y="1009925"/>
            <a:ext cx="8229600" cy="4746000"/>
          </a:xfrm>
          <a:prstGeom prst="rect">
            <a:avLst/>
          </a:prstGeom>
          <a:noFill/>
          <a:ln>
            <a:noFill/>
          </a:ln>
        </p:spPr>
        <p:txBody>
          <a:bodyPr spcFirstLastPara="1" wrap="square" lIns="91425" tIns="45700" rIns="91425" bIns="45700" anchor="t" anchorCtr="0">
            <a:noAutofit/>
          </a:bodyPr>
          <a:lstStyle/>
          <a:p>
            <a:pPr marL="463550" lvl="0" indent="-463550" algn="just" rtl="0">
              <a:spcBef>
                <a:spcPts val="0"/>
              </a:spcBef>
              <a:spcAft>
                <a:spcPts val="0"/>
              </a:spcAft>
              <a:buSzPts val="2400"/>
              <a:buChar char="⬜"/>
            </a:pPr>
            <a:r>
              <a:rPr lang="en-US" sz="2400"/>
              <a:t>The 1st industrial revolution marked by transition from hand production methods to machines through the use of steam power and water power.</a:t>
            </a:r>
            <a:endParaRPr/>
          </a:p>
          <a:p>
            <a:pPr marL="463550" lvl="0" indent="-463550" algn="just" rtl="0">
              <a:spcBef>
                <a:spcPts val="480"/>
              </a:spcBef>
              <a:spcAft>
                <a:spcPts val="0"/>
              </a:spcAft>
              <a:buSzPts val="2400"/>
              <a:buChar char="⬜"/>
            </a:pPr>
            <a:r>
              <a:rPr lang="en-US" sz="2400"/>
              <a:t>The 2nd revolution took place thanks to the application of electricity for mass production.</a:t>
            </a:r>
            <a:endParaRPr/>
          </a:p>
          <a:p>
            <a:pPr marL="463550" lvl="0" indent="-463550" algn="just" rtl="0">
              <a:spcBef>
                <a:spcPts val="480"/>
              </a:spcBef>
              <a:spcAft>
                <a:spcPts val="0"/>
              </a:spcAft>
              <a:buSzPts val="2400"/>
              <a:buChar char="⬜"/>
            </a:pPr>
            <a:r>
              <a:rPr lang="en-US" sz="2400"/>
              <a:t>The 3rd revolution used electronic and information technology to automate the production.</a:t>
            </a:r>
            <a:endParaRPr/>
          </a:p>
          <a:p>
            <a:pPr marL="463550" lvl="0" indent="-463550" algn="just" rtl="0">
              <a:spcBef>
                <a:spcPts val="480"/>
              </a:spcBef>
              <a:spcAft>
                <a:spcPts val="0"/>
              </a:spcAft>
              <a:buSzPts val="2400"/>
              <a:buChar char="⬜"/>
            </a:pPr>
            <a:r>
              <a:rPr lang="en-US" sz="2400"/>
              <a:t>Now, the 4th Industrial Revolution is a range of new technologies that are fusing the physical, digital and biological worlds, impacting all economies and industries, and even challenging ideas about what it means to be human. (Klaus Schwab)</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4.0</a:t>
            </a:r>
          </a:p>
        </p:txBody>
      </p:sp>
      <p:pic>
        <p:nvPicPr>
          <p:cNvPr id="4" name="Content Placeholder 3"/>
          <p:cNvPicPr>
            <a:picLocks noGrp="1" noChangeAspect="1"/>
          </p:cNvPicPr>
          <p:nvPr>
            <p:ph idx="1"/>
          </p:nvPr>
        </p:nvPicPr>
        <p:blipFill>
          <a:blip r:embed="rId2"/>
          <a:stretch>
            <a:fillRect/>
          </a:stretch>
        </p:blipFill>
        <p:spPr>
          <a:xfrm>
            <a:off x="152400" y="914400"/>
            <a:ext cx="8876795" cy="3133492"/>
          </a:xfrm>
          <a:prstGeom prst="rect">
            <a:avLst/>
          </a:prstGeom>
        </p:spPr>
      </p:pic>
      <p:sp>
        <p:nvSpPr>
          <p:cNvPr id="5" name="TextBox 4"/>
          <p:cNvSpPr txBox="1"/>
          <p:nvPr/>
        </p:nvSpPr>
        <p:spPr>
          <a:xfrm>
            <a:off x="7381402" y="5658573"/>
            <a:ext cx="1762598" cy="369332"/>
          </a:xfrm>
          <a:prstGeom prst="rect">
            <a:avLst/>
          </a:prstGeom>
          <a:noFill/>
        </p:spPr>
        <p:txBody>
          <a:bodyPr wrap="none" rtlCol="0">
            <a:spAutoFit/>
          </a:bodyPr>
          <a:lstStyle/>
          <a:p>
            <a:r>
              <a:rPr lang="en-US" dirty="0"/>
              <a:t>(</a:t>
            </a:r>
            <a:r>
              <a:rPr lang="en-US" dirty="0" err="1"/>
              <a:t>Nguồn</a:t>
            </a:r>
            <a:r>
              <a:rPr lang="en-US" dirty="0"/>
              <a:t> Internet)</a:t>
            </a:r>
          </a:p>
        </p:txBody>
      </p:sp>
      <p:pic>
        <p:nvPicPr>
          <p:cNvPr id="6" name="Picture 5"/>
          <p:cNvPicPr>
            <a:picLocks noChangeAspect="1"/>
          </p:cNvPicPr>
          <p:nvPr/>
        </p:nvPicPr>
        <p:blipFill>
          <a:blip r:embed="rId3"/>
          <a:stretch>
            <a:fillRect/>
          </a:stretch>
        </p:blipFill>
        <p:spPr>
          <a:xfrm>
            <a:off x="1378424" y="4196482"/>
            <a:ext cx="5814112" cy="2374910"/>
          </a:xfrm>
          <a:prstGeom prst="rect">
            <a:avLst/>
          </a:prstGeom>
        </p:spPr>
      </p:pic>
      <p:sp>
        <p:nvSpPr>
          <p:cNvPr id="3" name="Rectangle 2"/>
          <p:cNvSpPr/>
          <p:nvPr/>
        </p:nvSpPr>
        <p:spPr>
          <a:xfrm>
            <a:off x="1143000" y="838200"/>
            <a:ext cx="7543800" cy="609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55924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Industry 4.0</a:t>
            </a:r>
          </a:p>
        </p:txBody>
      </p:sp>
      <p:sp>
        <p:nvSpPr>
          <p:cNvPr id="3" name="Content Placeholder 2"/>
          <p:cNvSpPr>
            <a:spLocks noGrp="1"/>
          </p:cNvSpPr>
          <p:nvPr>
            <p:ph idx="1"/>
          </p:nvPr>
        </p:nvSpPr>
        <p:spPr/>
        <p:txBody>
          <a:bodyPr/>
          <a:lstStyle/>
          <a:p>
            <a:pPr algn="just"/>
            <a:r>
              <a:rPr lang="en-US" dirty="0"/>
              <a:t>AI - Artificial Intelligence</a:t>
            </a:r>
          </a:p>
          <a:p>
            <a:pPr algn="just"/>
            <a:r>
              <a:rPr lang="en-US" dirty="0" err="1"/>
              <a:t>IoT</a:t>
            </a:r>
            <a:r>
              <a:rPr lang="en-US" dirty="0"/>
              <a:t> - Internet of Things (Everything connected via the Internet)</a:t>
            </a:r>
          </a:p>
          <a:p>
            <a:r>
              <a:rPr lang="en-US" dirty="0"/>
              <a:t>3D technology: Virtual reality, Augmented reality, 3D printing</a:t>
            </a:r>
          </a:p>
          <a:p>
            <a:r>
              <a:rPr lang="en-US" dirty="0"/>
              <a:t>Social networks, mobile networks, big data analytics, cloud computing (SMAC: Social, Mobile, Analytic, Cloud)</a:t>
            </a:r>
          </a:p>
        </p:txBody>
      </p:sp>
    </p:spTree>
    <p:extLst>
      <p:ext uri="{BB962C8B-B14F-4D97-AF65-F5344CB8AC3E}">
        <p14:creationId xmlns:p14="http://schemas.microsoft.com/office/powerpoint/2010/main" val="2992340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4.0</a:t>
            </a:r>
          </a:p>
        </p:txBody>
      </p:sp>
      <p:sp>
        <p:nvSpPr>
          <p:cNvPr id="3" name="Content Placeholder 2"/>
          <p:cNvSpPr>
            <a:spLocks noGrp="1"/>
          </p:cNvSpPr>
          <p:nvPr>
            <p:ph idx="1"/>
          </p:nvPr>
        </p:nvSpPr>
        <p:spPr/>
        <p:txBody>
          <a:bodyPr/>
          <a:lstStyle/>
          <a:p>
            <a:r>
              <a:rPr lang="en-US" dirty="0"/>
              <a:t>Which factors will play a decisive role in the 4.0 industrial revolution?</a:t>
            </a:r>
          </a:p>
        </p:txBody>
      </p:sp>
      <p:sp>
        <p:nvSpPr>
          <p:cNvPr id="4" name="TextBox 3"/>
          <p:cNvSpPr txBox="1"/>
          <p:nvPr/>
        </p:nvSpPr>
        <p:spPr>
          <a:xfrm>
            <a:off x="2091690" y="3188970"/>
            <a:ext cx="6823710" cy="954107"/>
          </a:xfrm>
          <a:prstGeom prst="rect">
            <a:avLst/>
          </a:prstGeom>
          <a:noFill/>
        </p:spPr>
        <p:txBody>
          <a:bodyPr wrap="square" rtlCol="0">
            <a:spAutoFit/>
          </a:bodyPr>
          <a:lstStyle/>
          <a:p>
            <a:r>
              <a:rPr lang="en-US" altLang="ko-KR" sz="2800" dirty="0"/>
              <a:t>The answer is still ahead, </a:t>
            </a:r>
          </a:p>
          <a:p>
            <a:r>
              <a:rPr lang="en-US" altLang="ko-KR" sz="2800" dirty="0"/>
              <a:t>Maybe they could be inventions of IT!</a:t>
            </a:r>
          </a:p>
        </p:txBody>
      </p:sp>
      <p:sp>
        <p:nvSpPr>
          <p:cNvPr id="5" name="Pentagon 4"/>
          <p:cNvSpPr/>
          <p:nvPr/>
        </p:nvSpPr>
        <p:spPr>
          <a:xfrm>
            <a:off x="560070" y="3383192"/>
            <a:ext cx="1428750" cy="996550"/>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2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14600"/>
            <a:ext cx="7772400" cy="1362075"/>
          </a:xfrm>
        </p:spPr>
        <p:txBody>
          <a:bodyPr/>
          <a:lstStyle/>
          <a:p>
            <a:r>
              <a:rPr lang="en-US" sz="3200" dirty="0"/>
              <a:t>categorization of computers</a:t>
            </a:r>
          </a:p>
        </p:txBody>
      </p:sp>
    </p:spTree>
    <p:extLst>
      <p:ext uri="{BB962C8B-B14F-4D97-AF65-F5344CB8AC3E}">
        <p14:creationId xmlns:p14="http://schemas.microsoft.com/office/powerpoint/2010/main" val="3985544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Supercomputer</a:t>
            </a:r>
            <a:endParaRPr lang="en-US" dirty="0"/>
          </a:p>
        </p:txBody>
      </p:sp>
      <p:sp>
        <p:nvSpPr>
          <p:cNvPr id="3" name="Content Placeholder 2"/>
          <p:cNvSpPr>
            <a:spLocks noGrp="1"/>
          </p:cNvSpPr>
          <p:nvPr>
            <p:ph idx="1"/>
          </p:nvPr>
        </p:nvSpPr>
        <p:spPr/>
        <p:txBody>
          <a:bodyPr/>
          <a:lstStyle/>
          <a:p>
            <a:r>
              <a:rPr lang="en-US" dirty="0"/>
              <a:t>The most powerful today, it is integrated from hundreds to thousands of processors.</a:t>
            </a:r>
          </a:p>
          <a:p>
            <a:r>
              <a:rPr lang="en-US" dirty="0"/>
              <a:t>Designed for simulations of global climate change, nuclear explosion, ...</a:t>
            </a:r>
          </a:p>
        </p:txBody>
      </p:sp>
      <p:pic>
        <p:nvPicPr>
          <p:cNvPr id="4" name="Picture 3" descr="9305_2"/>
          <p:cNvPicPr>
            <a:picLocks noChangeAspect="1"/>
          </p:cNvPicPr>
          <p:nvPr/>
        </p:nvPicPr>
        <p:blipFill>
          <a:blip r:embed="rId2" cstate="print"/>
          <a:stretch>
            <a:fillRect/>
          </a:stretch>
        </p:blipFill>
        <p:spPr bwMode="auto">
          <a:xfrm>
            <a:off x="3429000" y="4121623"/>
            <a:ext cx="2286000" cy="1828800"/>
          </a:xfrm>
          <a:prstGeom prst="rect">
            <a:avLst/>
          </a:prstGeom>
          <a:noFill/>
          <a:ln>
            <a:noFill/>
          </a:ln>
        </p:spPr>
      </p:pic>
    </p:spTree>
    <p:extLst>
      <p:ext uri="{BB962C8B-B14F-4D97-AF65-F5344CB8AC3E}">
        <p14:creationId xmlns:p14="http://schemas.microsoft.com/office/powerpoint/2010/main" val="3617008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Mainframe</a:t>
            </a:r>
          </a:p>
        </p:txBody>
      </p:sp>
      <p:sp>
        <p:nvSpPr>
          <p:cNvPr id="3" name="Content Placeholder 2"/>
          <p:cNvSpPr>
            <a:spLocks noGrp="1"/>
          </p:cNvSpPr>
          <p:nvPr>
            <p:ph idx="1"/>
          </p:nvPr>
        </p:nvSpPr>
        <p:spPr>
          <a:xfrm>
            <a:off x="152400" y="1204408"/>
            <a:ext cx="8839200" cy="4746015"/>
          </a:xfrm>
        </p:spPr>
        <p:txBody>
          <a:bodyPr/>
          <a:lstStyle/>
          <a:p>
            <a:r>
              <a:rPr lang="en-US" dirty="0"/>
              <a:t>Designed for multitasking</a:t>
            </a:r>
          </a:p>
          <a:p>
            <a:pPr algn="just"/>
            <a:r>
              <a:rPr lang="en-US" dirty="0"/>
              <a:t>Powerful input and output, focusing on processes of big data, such as financial transactions, insurance business, …</a:t>
            </a:r>
          </a:p>
        </p:txBody>
      </p:sp>
      <p:pic>
        <p:nvPicPr>
          <p:cNvPr id="4" name="Picture 3" descr="mainframe"/>
          <p:cNvPicPr>
            <a:picLocks noChangeAspect="1"/>
          </p:cNvPicPr>
          <p:nvPr/>
        </p:nvPicPr>
        <p:blipFill>
          <a:blip r:embed="rId2" cstate="print"/>
          <a:stretch>
            <a:fillRect/>
          </a:stretch>
        </p:blipFill>
        <p:spPr bwMode="auto">
          <a:xfrm>
            <a:off x="3234235" y="3839183"/>
            <a:ext cx="2675529" cy="2140423"/>
          </a:xfrm>
          <a:prstGeom prst="rect">
            <a:avLst/>
          </a:prstGeom>
          <a:noFill/>
          <a:ln>
            <a:noFill/>
          </a:ln>
        </p:spPr>
      </p:pic>
    </p:spTree>
    <p:extLst>
      <p:ext uri="{BB962C8B-B14F-4D97-AF65-F5344CB8AC3E}">
        <p14:creationId xmlns:p14="http://schemas.microsoft.com/office/powerpoint/2010/main" val="3777365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00" dirty="0"/>
              <a:t>Minicomputer</a:t>
            </a:r>
            <a:endParaRPr lang="en-US" dirty="0"/>
          </a:p>
        </p:txBody>
      </p:sp>
      <p:sp>
        <p:nvSpPr>
          <p:cNvPr id="3" name="Content Placeholder 2"/>
          <p:cNvSpPr>
            <a:spLocks noGrp="1"/>
          </p:cNvSpPr>
          <p:nvPr>
            <p:ph idx="1"/>
          </p:nvPr>
        </p:nvSpPr>
        <p:spPr/>
        <p:txBody>
          <a:bodyPr/>
          <a:lstStyle/>
          <a:p>
            <a:r>
              <a:rPr lang="en-US" dirty="0"/>
              <a:t>Computers are between m</a:t>
            </a:r>
            <a:r>
              <a:rPr lang="en-US" altLang="ko-KR" dirty="0"/>
              <a:t>ainframes and microcomputers</a:t>
            </a:r>
            <a:endParaRPr lang="en-US" dirty="0"/>
          </a:p>
        </p:txBody>
      </p:sp>
      <p:pic>
        <p:nvPicPr>
          <p:cNvPr id="4" name="Picture 3"/>
          <p:cNvPicPr>
            <a:picLocks noChangeAspect="1"/>
          </p:cNvPicPr>
          <p:nvPr/>
        </p:nvPicPr>
        <p:blipFill>
          <a:blip r:embed="rId2" cstate="print"/>
          <a:srcRect/>
          <a:stretch>
            <a:fillRect/>
          </a:stretch>
        </p:blipFill>
        <p:spPr bwMode="auto">
          <a:xfrm>
            <a:off x="1143000" y="2971800"/>
            <a:ext cx="2286000" cy="1828800"/>
          </a:xfrm>
          <a:prstGeom prst="rect">
            <a:avLst/>
          </a:prstGeom>
          <a:noFill/>
          <a:ln>
            <a:noFill/>
          </a:ln>
        </p:spPr>
      </p:pic>
      <p:sp>
        <p:nvSpPr>
          <p:cNvPr id="5" name="AutoShape 2" descr="Image result for banking serv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895600"/>
            <a:ext cx="3553505" cy="2408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34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1905000"/>
            <a:ext cx="8153400" cy="1362075"/>
          </a:xfrm>
        </p:spPr>
        <p:txBody>
          <a:bodyPr/>
          <a:lstStyle/>
          <a:p>
            <a:pPr algn="ctr"/>
            <a:r>
              <a:rPr lang="en-US" altLang="ko-KR" dirty="0"/>
              <a:t>history of </a:t>
            </a:r>
            <a:r>
              <a:rPr lang="en-US" altLang="ko-KR" dirty="0" err="1"/>
              <a:t>computING</a:t>
            </a:r>
            <a:r>
              <a:rPr lang="en-US" altLang="ko-KR" dirty="0"/>
              <a:t> </a:t>
            </a:r>
            <a:br>
              <a:rPr lang="en-US" altLang="ko-KR" dirty="0"/>
            </a:br>
            <a:endParaRPr lang="en-US" dirty="0"/>
          </a:p>
        </p:txBody>
      </p:sp>
    </p:spTree>
    <p:extLst>
      <p:ext uri="{BB962C8B-B14F-4D97-AF65-F5344CB8AC3E}">
        <p14:creationId xmlns:p14="http://schemas.microsoft.com/office/powerpoint/2010/main" val="386382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Microcomputer</a:t>
            </a:r>
          </a:p>
        </p:txBody>
      </p:sp>
      <p:sp>
        <p:nvSpPr>
          <p:cNvPr id="3" name="Content Placeholder 2"/>
          <p:cNvSpPr>
            <a:spLocks noGrp="1"/>
          </p:cNvSpPr>
          <p:nvPr>
            <p:ph idx="1"/>
          </p:nvPr>
        </p:nvSpPr>
        <p:spPr/>
        <p:txBody>
          <a:bodyPr/>
          <a:lstStyle/>
          <a:p>
            <a:r>
              <a:rPr lang="en-US" dirty="0"/>
              <a:t>Computers are suitable for most users, including three main types:</a:t>
            </a:r>
          </a:p>
          <a:p>
            <a:pPr lvl="1"/>
            <a:r>
              <a:rPr lang="en-US" dirty="0"/>
              <a:t>Desktop</a:t>
            </a:r>
          </a:p>
          <a:p>
            <a:pPr lvl="1"/>
            <a:r>
              <a:rPr lang="en-US" dirty="0"/>
              <a:t>Laptop</a:t>
            </a:r>
          </a:p>
          <a:p>
            <a:pPr lvl="1"/>
            <a:r>
              <a:rPr lang="en-US" dirty="0"/>
              <a:t>Handheld</a:t>
            </a:r>
          </a:p>
        </p:txBody>
      </p:sp>
      <p:sp>
        <p:nvSpPr>
          <p:cNvPr id="6" name="Slide Number Placeholder 5"/>
          <p:cNvSpPr>
            <a:spLocks noGrp="1"/>
          </p:cNvSpPr>
          <p:nvPr>
            <p:ph type="sldNum" sz="quarter" idx="12"/>
          </p:nvPr>
        </p:nvSpPr>
        <p:spPr/>
        <p:txBody>
          <a:bodyPr/>
          <a:lstStyle/>
          <a:p>
            <a:fld id="{8023217D-CBF3-4F05-B64D-691139C0E6CF}" type="slidenum">
              <a:rPr lang="en-US" smtClean="0"/>
              <a:pPr/>
              <a:t>40</a:t>
            </a:fld>
            <a:endParaRPr lang="en-US"/>
          </a:p>
        </p:txBody>
      </p:sp>
      <p:pic>
        <p:nvPicPr>
          <p:cNvPr id="7" name="Picture 6" descr="PC.gif"/>
          <p:cNvPicPr>
            <a:picLocks noChangeAspect="1"/>
          </p:cNvPicPr>
          <p:nvPr/>
        </p:nvPicPr>
        <p:blipFill>
          <a:blip r:embed="rId2" cstate="print"/>
          <a:stretch>
            <a:fillRect/>
          </a:stretch>
        </p:blipFill>
        <p:spPr>
          <a:xfrm>
            <a:off x="981075" y="4038279"/>
            <a:ext cx="2143125" cy="1607344"/>
          </a:xfrm>
          <a:prstGeom prst="rect">
            <a:avLst/>
          </a:prstGeom>
          <a:noFill/>
          <a:ln>
            <a:noFill/>
          </a:ln>
        </p:spPr>
      </p:pic>
      <p:sp>
        <p:nvSpPr>
          <p:cNvPr id="8" name="TextBox 7"/>
          <p:cNvSpPr txBox="1"/>
          <p:nvPr/>
        </p:nvSpPr>
        <p:spPr>
          <a:xfrm>
            <a:off x="914400" y="5550313"/>
            <a:ext cx="2254156" cy="400110"/>
          </a:xfrm>
          <a:prstGeom prst="rect">
            <a:avLst/>
          </a:prstGeom>
          <a:noFill/>
        </p:spPr>
        <p:txBody>
          <a:bodyPr wrap="square" rtlCol="0">
            <a:spAutoFit/>
          </a:bodyPr>
          <a:lstStyle/>
          <a:p>
            <a:pPr algn="ctr"/>
            <a:r>
              <a:rPr lang="en-US" altLang="ko-KR" sz="2000" dirty="0"/>
              <a:t>Desktop</a:t>
            </a:r>
            <a:endParaRPr lang="en-US" sz="2000" dirty="0">
              <a:latin typeface="Arial" pitchFamily="34" charset="0"/>
              <a:cs typeface="Arial" pitchFamily="34" charset="0"/>
            </a:endParaRPr>
          </a:p>
        </p:txBody>
      </p:sp>
      <p:pic>
        <p:nvPicPr>
          <p:cNvPr id="9" name="Picture 8" descr="Laptop.jpg"/>
          <p:cNvPicPr>
            <a:picLocks noChangeAspect="1"/>
          </p:cNvPicPr>
          <p:nvPr/>
        </p:nvPicPr>
        <p:blipFill>
          <a:blip r:embed="rId3" cstate="print"/>
          <a:stretch>
            <a:fillRect/>
          </a:stretch>
        </p:blipFill>
        <p:spPr>
          <a:xfrm>
            <a:off x="3804150" y="4426423"/>
            <a:ext cx="1469572" cy="1097280"/>
          </a:xfrm>
          <a:prstGeom prst="rect">
            <a:avLst/>
          </a:prstGeom>
          <a:noFill/>
          <a:ln>
            <a:noFill/>
          </a:ln>
        </p:spPr>
      </p:pic>
      <p:sp>
        <p:nvSpPr>
          <p:cNvPr id="10" name="TextBox 9"/>
          <p:cNvSpPr txBox="1"/>
          <p:nvPr/>
        </p:nvSpPr>
        <p:spPr>
          <a:xfrm>
            <a:off x="3368722" y="5550313"/>
            <a:ext cx="2270078" cy="369332"/>
          </a:xfrm>
          <a:prstGeom prst="rect">
            <a:avLst/>
          </a:prstGeom>
          <a:noFill/>
        </p:spPr>
        <p:txBody>
          <a:bodyPr wrap="square" rtlCol="0">
            <a:spAutoFit/>
          </a:bodyPr>
          <a:lstStyle/>
          <a:p>
            <a:pPr lvl="1"/>
            <a:r>
              <a:rPr lang="en-US" altLang="ko-KR" dirty="0"/>
              <a:t>Laptop</a:t>
            </a:r>
          </a:p>
        </p:txBody>
      </p:sp>
      <p:pic>
        <p:nvPicPr>
          <p:cNvPr id="11" name="Picture 2" descr="D:\# Downloads\toshibae830.gi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2908" y="4507385"/>
            <a:ext cx="862013" cy="9096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952051" y="5511071"/>
            <a:ext cx="2498678" cy="369332"/>
          </a:xfrm>
          <a:prstGeom prst="rect">
            <a:avLst/>
          </a:prstGeom>
          <a:noFill/>
        </p:spPr>
        <p:txBody>
          <a:bodyPr wrap="square" rtlCol="0">
            <a:spAutoFit/>
          </a:bodyPr>
          <a:lstStyle/>
          <a:p>
            <a:pPr lvl="1"/>
            <a:r>
              <a:rPr lang="en-US" altLang="ko-KR" dirty="0"/>
              <a:t>Handheld</a:t>
            </a:r>
          </a:p>
        </p:txBody>
      </p:sp>
    </p:spTree>
    <p:extLst>
      <p:ext uri="{BB962C8B-B14F-4D97-AF65-F5344CB8AC3E}">
        <p14:creationId xmlns:p14="http://schemas.microsoft.com/office/powerpoint/2010/main" val="3776104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7000"/>
            <a:ext cx="7772400" cy="1362075"/>
          </a:xfrm>
        </p:spPr>
        <p:txBody>
          <a:bodyPr/>
          <a:lstStyle/>
          <a:p>
            <a:pPr algn="ctr"/>
            <a:r>
              <a:rPr lang="en-US" dirty="0"/>
              <a:t>Computer Architecture - Hardware</a:t>
            </a:r>
          </a:p>
        </p:txBody>
      </p:sp>
    </p:spTree>
    <p:extLst>
      <p:ext uri="{BB962C8B-B14F-4D97-AF65-F5344CB8AC3E}">
        <p14:creationId xmlns:p14="http://schemas.microsoft.com/office/powerpoint/2010/main" val="959165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Computer Architecture </a:t>
            </a:r>
            <a:endParaRPr lang="en-US" dirty="0"/>
          </a:p>
        </p:txBody>
      </p:sp>
      <p:sp>
        <p:nvSpPr>
          <p:cNvPr id="6" name="Slide Number Placeholder 5"/>
          <p:cNvSpPr>
            <a:spLocks noGrp="1"/>
          </p:cNvSpPr>
          <p:nvPr>
            <p:ph type="sldNum" sz="quarter" idx="12"/>
          </p:nvPr>
        </p:nvSpPr>
        <p:spPr/>
        <p:txBody>
          <a:bodyPr/>
          <a:lstStyle/>
          <a:p>
            <a:fld id="{8023217D-CBF3-4F05-B64D-691139C0E6CF}" type="slidenum">
              <a:rPr lang="en-US" smtClean="0"/>
              <a:pPr/>
              <a:t>42</a:t>
            </a:fld>
            <a:endParaRPr lang="en-US"/>
          </a:p>
        </p:txBody>
      </p:sp>
      <p:grpSp>
        <p:nvGrpSpPr>
          <p:cNvPr id="7" name="Group 6"/>
          <p:cNvGrpSpPr/>
          <p:nvPr/>
        </p:nvGrpSpPr>
        <p:grpSpPr>
          <a:xfrm>
            <a:off x="5853929" y="1447800"/>
            <a:ext cx="2299472" cy="2819400"/>
            <a:chOff x="5396728" y="1447801"/>
            <a:chExt cx="2299472" cy="2819400"/>
          </a:xfrm>
        </p:grpSpPr>
        <p:sp>
          <p:nvSpPr>
            <p:cNvPr id="8" name="Rectangle 6"/>
            <p:cNvSpPr>
              <a:spLocks noChangeArrowheads="1"/>
            </p:cNvSpPr>
            <p:nvPr/>
          </p:nvSpPr>
          <p:spPr bwMode="gray">
            <a:xfrm flipH="1">
              <a:off x="5396728" y="1600201"/>
              <a:ext cx="2299472" cy="422275"/>
            </a:xfrm>
            <a:prstGeom prst="rect">
              <a:avLst/>
            </a:prstGeom>
            <a:gradFill rotWithShape="1">
              <a:gsLst>
                <a:gs pos="0">
                  <a:srgbClr val="F5B80B">
                    <a:alpha val="80000"/>
                  </a:srgbClr>
                </a:gs>
                <a:gs pos="50000">
                  <a:srgbClr val="F5B80B">
                    <a:gamma/>
                    <a:shade val="89020"/>
                    <a:invGamma/>
                  </a:srgbClr>
                </a:gs>
                <a:gs pos="100000">
                  <a:srgbClr val="F5B80B">
                    <a:alpha val="80000"/>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US" kern="0">
                <a:solidFill>
                  <a:sysClr val="windowText" lastClr="000000"/>
                </a:solidFill>
              </a:endParaRPr>
            </a:p>
          </p:txBody>
        </p:sp>
        <p:sp>
          <p:nvSpPr>
            <p:cNvPr id="9" name="TextBox 8"/>
            <p:cNvSpPr txBox="1"/>
            <p:nvPr/>
          </p:nvSpPr>
          <p:spPr>
            <a:xfrm>
              <a:off x="5410197" y="1600201"/>
              <a:ext cx="2277517" cy="461665"/>
            </a:xfrm>
            <a:prstGeom prst="rect">
              <a:avLst/>
            </a:prstGeom>
            <a:noFill/>
          </p:spPr>
          <p:txBody>
            <a:bodyPr wrap="square" rtlCol="0">
              <a:spAutoFit/>
            </a:bodyPr>
            <a:lstStyle/>
            <a:p>
              <a:pPr algn="ctr">
                <a:spcAft>
                  <a:spcPts val="600"/>
                </a:spcAft>
              </a:pPr>
              <a:r>
                <a:rPr lang="en-US" altLang="ko-KR" sz="2400" kern="0" dirty="0">
                  <a:solidFill>
                    <a:srgbClr val="FFFFFF"/>
                  </a:solidFill>
                </a:rPr>
                <a:t>Output devices</a:t>
              </a:r>
            </a:p>
          </p:txBody>
        </p:sp>
        <p:sp>
          <p:nvSpPr>
            <p:cNvPr id="10" name="Rounded Rectangle 9"/>
            <p:cNvSpPr/>
            <p:nvPr/>
          </p:nvSpPr>
          <p:spPr bwMode="auto">
            <a:xfrm>
              <a:off x="5396730" y="1447801"/>
              <a:ext cx="2299470" cy="2819400"/>
            </a:xfrm>
            <a:prstGeom prst="roundRect">
              <a:avLst>
                <a:gd name="adj" fmla="val 7676"/>
              </a:avLst>
            </a:prstGeom>
            <a:noFill/>
            <a:ln w="12700" algn="ctr">
              <a:solidFill>
                <a:srgbClr val="000000"/>
              </a:solidFill>
              <a:prstDash val="dash"/>
              <a:round/>
              <a:headEnd/>
              <a:tailEnd/>
            </a:ln>
            <a:effectLst/>
            <a:extLst>
              <a:ext uri="{AF507438-7753-43E0-B8FC-AC1667EBCBE1}">
                <a14:hiddenEffects xmlns:a14="http://schemas.microsoft.com/office/drawing/2010/main">
                  <a:effectLst>
                    <a:outerShdw dist="17961" dir="2700000" algn="ctr" rotWithShape="0">
                      <a:srgbClr val="000000">
                        <a:gamma/>
                        <a:shade val="60000"/>
                        <a:invGamma/>
                      </a:srgbClr>
                    </a:outerShdw>
                  </a:effectLst>
                </a14:hiddenEffects>
              </a:ext>
            </a:extLst>
          </p:spPr>
          <p:txBody>
            <a:bodyPr wrap="none" anchor="ctr"/>
            <a:lstStyle/>
            <a:p>
              <a:pPr fontAlgn="auto">
                <a:spcBef>
                  <a:spcPts val="0"/>
                </a:spcBef>
                <a:spcAft>
                  <a:spcPts val="0"/>
                </a:spcAft>
              </a:pPr>
              <a:endParaRPr lang="en-US" kern="0">
                <a:solidFill>
                  <a:sysClr val="windowText" lastClr="000000"/>
                </a:solidFill>
                <a:latin typeface="Arial" charset="0"/>
              </a:endParaRPr>
            </a:p>
          </p:txBody>
        </p:sp>
      </p:grpSp>
      <p:grpSp>
        <p:nvGrpSpPr>
          <p:cNvPr id="11" name="Group 10"/>
          <p:cNvGrpSpPr/>
          <p:nvPr/>
        </p:nvGrpSpPr>
        <p:grpSpPr>
          <a:xfrm>
            <a:off x="2182961" y="2057400"/>
            <a:ext cx="1028700" cy="914400"/>
            <a:chOff x="850019" y="1250936"/>
            <a:chExt cx="1028700" cy="914400"/>
          </a:xfrm>
        </p:grpSpPr>
        <p:sp>
          <p:nvSpPr>
            <p:cNvPr id="12" name="Round Diagonal Corner Rectangle 11"/>
            <p:cNvSpPr>
              <a:spLocks/>
            </p:cNvSpPr>
            <p:nvPr/>
          </p:nvSpPr>
          <p:spPr>
            <a:xfrm>
              <a:off x="886624" y="1250936"/>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13" name="Picture 12" descr="Mouse"/>
            <p:cNvPicPr>
              <a:picLocks noChangeAspect="1"/>
            </p:cNvPicPr>
            <p:nvPr/>
          </p:nvPicPr>
          <p:blipFill>
            <a:blip r:embed="rId3" cstate="print">
              <a:clrChange>
                <a:clrFrom>
                  <a:srgbClr val="FEFEFE"/>
                </a:clrFrom>
                <a:clrTo>
                  <a:srgbClr val="FEFEFE">
                    <a:alpha val="0"/>
                  </a:srgbClr>
                </a:clrTo>
              </a:clrChange>
            </a:blip>
            <a:srcRect/>
            <a:stretch>
              <a:fillRect/>
            </a:stretch>
          </p:blipFill>
          <p:spPr bwMode="auto">
            <a:xfrm>
              <a:off x="850019" y="1295400"/>
              <a:ext cx="1028700" cy="822960"/>
            </a:xfrm>
            <a:prstGeom prst="rect">
              <a:avLst/>
            </a:prstGeom>
            <a:noFill/>
          </p:spPr>
        </p:pic>
      </p:grpSp>
      <p:grpSp>
        <p:nvGrpSpPr>
          <p:cNvPr id="14" name="Group 13"/>
          <p:cNvGrpSpPr/>
          <p:nvPr/>
        </p:nvGrpSpPr>
        <p:grpSpPr>
          <a:xfrm>
            <a:off x="1172802" y="2057400"/>
            <a:ext cx="914400" cy="914400"/>
            <a:chOff x="6400798" y="4866473"/>
            <a:chExt cx="914400" cy="914400"/>
          </a:xfrm>
        </p:grpSpPr>
        <p:sp>
          <p:nvSpPr>
            <p:cNvPr id="15" name="Round Diagonal Corner Rectangle 14"/>
            <p:cNvSpPr>
              <a:spLocks noChangeAspect="1"/>
            </p:cNvSpPr>
            <p:nvPr/>
          </p:nvSpPr>
          <p:spPr>
            <a:xfrm>
              <a:off x="6400798" y="4866473"/>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16" name="Picture 15" descr="KeyBoard.jpg"/>
            <p:cNvPicPr>
              <a:picLocks noChangeAspect="1"/>
            </p:cNvPicPr>
            <p:nvPr/>
          </p:nvPicPr>
          <p:blipFill>
            <a:blip r:embed="rId4" cstate="print">
              <a:clrChange>
                <a:clrFrom>
                  <a:srgbClr val="FFFFFF"/>
                </a:clrFrom>
                <a:clrTo>
                  <a:srgbClr val="FFFFFF">
                    <a:alpha val="0"/>
                  </a:srgbClr>
                </a:clrTo>
              </a:clrChange>
            </a:blip>
            <a:srcRect/>
            <a:stretch>
              <a:fillRect/>
            </a:stretch>
          </p:blipFill>
          <p:spPr bwMode="auto">
            <a:xfrm>
              <a:off x="6461956" y="5105400"/>
              <a:ext cx="804213" cy="457200"/>
            </a:xfrm>
            <a:prstGeom prst="rect">
              <a:avLst/>
            </a:prstGeom>
            <a:noFill/>
            <a:ln w="9525">
              <a:noFill/>
              <a:miter lim="800000"/>
              <a:headEnd/>
              <a:tailEnd/>
            </a:ln>
          </p:spPr>
        </p:pic>
      </p:grpSp>
      <p:grpSp>
        <p:nvGrpSpPr>
          <p:cNvPr id="17" name="Group 16"/>
          <p:cNvGrpSpPr/>
          <p:nvPr/>
        </p:nvGrpSpPr>
        <p:grpSpPr>
          <a:xfrm>
            <a:off x="2219566" y="3103146"/>
            <a:ext cx="914400" cy="914400"/>
            <a:chOff x="5671390" y="1153469"/>
            <a:chExt cx="914400" cy="914400"/>
          </a:xfrm>
        </p:grpSpPr>
        <p:sp>
          <p:nvSpPr>
            <p:cNvPr id="18" name="Round Diagonal Corner Rectangle 17"/>
            <p:cNvSpPr>
              <a:spLocks noChangeAspect="1"/>
            </p:cNvSpPr>
            <p:nvPr/>
          </p:nvSpPr>
          <p:spPr>
            <a:xfrm>
              <a:off x="5671390" y="1153469"/>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19" name="Picture 18" descr="Webcam.jpg"/>
            <p:cNvPicPr>
              <a:picLocks noChangeAspect="1"/>
            </p:cNvPicPr>
            <p:nvPr/>
          </p:nvPicPr>
          <p:blipFill>
            <a:blip r:embed="rId5" cstate="print">
              <a:clrChange>
                <a:clrFrom>
                  <a:srgbClr val="FFFFFF"/>
                </a:clrFrom>
                <a:clrTo>
                  <a:srgbClr val="FFFFFF">
                    <a:alpha val="0"/>
                  </a:srgbClr>
                </a:clrTo>
              </a:clrChange>
            </a:blip>
            <a:stretch>
              <a:fillRect/>
            </a:stretch>
          </p:blipFill>
          <p:spPr>
            <a:xfrm>
              <a:off x="5818941" y="1289976"/>
              <a:ext cx="619298" cy="685800"/>
            </a:xfrm>
            <a:prstGeom prst="rect">
              <a:avLst/>
            </a:prstGeom>
            <a:noFill/>
            <a:ln>
              <a:noFill/>
            </a:ln>
          </p:spPr>
        </p:pic>
      </p:grpSp>
      <p:grpSp>
        <p:nvGrpSpPr>
          <p:cNvPr id="20" name="Group 19"/>
          <p:cNvGrpSpPr/>
          <p:nvPr/>
        </p:nvGrpSpPr>
        <p:grpSpPr>
          <a:xfrm>
            <a:off x="1173164" y="3103146"/>
            <a:ext cx="914400" cy="914400"/>
            <a:chOff x="4976128" y="2681314"/>
            <a:chExt cx="914400" cy="914400"/>
          </a:xfrm>
        </p:grpSpPr>
        <p:pic>
          <p:nvPicPr>
            <p:cNvPr id="21" name="Picture 20" descr="Scanner.jpg"/>
            <p:cNvPicPr>
              <a:picLocks noChangeAspect="1"/>
            </p:cNvPicPr>
            <p:nvPr/>
          </p:nvPicPr>
          <p:blipFill>
            <a:blip r:embed="rId6" cstate="print">
              <a:clrChange>
                <a:clrFrom>
                  <a:srgbClr val="FFFFFF"/>
                </a:clrFrom>
                <a:clrTo>
                  <a:srgbClr val="FFFFFF">
                    <a:alpha val="0"/>
                  </a:srgbClr>
                </a:clrTo>
              </a:clrChange>
            </a:blip>
            <a:stretch>
              <a:fillRect/>
            </a:stretch>
          </p:blipFill>
          <p:spPr>
            <a:xfrm>
              <a:off x="5055588" y="2870597"/>
              <a:ext cx="811812" cy="569480"/>
            </a:xfrm>
            <a:prstGeom prst="rect">
              <a:avLst/>
            </a:prstGeom>
            <a:noFill/>
            <a:ln>
              <a:noFill/>
            </a:ln>
          </p:spPr>
        </p:pic>
        <p:sp>
          <p:nvSpPr>
            <p:cNvPr id="22" name="Round Diagonal Corner Rectangle 21"/>
            <p:cNvSpPr>
              <a:spLocks noChangeAspect="1"/>
            </p:cNvSpPr>
            <p:nvPr/>
          </p:nvSpPr>
          <p:spPr>
            <a:xfrm>
              <a:off x="4976128" y="2681314"/>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grpSp>
      <p:grpSp>
        <p:nvGrpSpPr>
          <p:cNvPr id="23" name="Group 22"/>
          <p:cNvGrpSpPr/>
          <p:nvPr/>
        </p:nvGrpSpPr>
        <p:grpSpPr>
          <a:xfrm>
            <a:off x="990600" y="1447800"/>
            <a:ext cx="2299472" cy="2819400"/>
            <a:chOff x="533399" y="1447800"/>
            <a:chExt cx="2299472" cy="2819400"/>
          </a:xfrm>
        </p:grpSpPr>
        <p:sp>
          <p:nvSpPr>
            <p:cNvPr id="24" name="Rectangle 6"/>
            <p:cNvSpPr>
              <a:spLocks noChangeArrowheads="1"/>
            </p:cNvSpPr>
            <p:nvPr/>
          </p:nvSpPr>
          <p:spPr bwMode="gray">
            <a:xfrm flipH="1">
              <a:off x="533399" y="1600200"/>
              <a:ext cx="2299472" cy="422275"/>
            </a:xfrm>
            <a:prstGeom prst="rect">
              <a:avLst/>
            </a:prstGeom>
            <a:gradFill rotWithShape="1">
              <a:gsLst>
                <a:gs pos="0">
                  <a:srgbClr val="74BD43">
                    <a:alpha val="80000"/>
                  </a:srgbClr>
                </a:gs>
                <a:gs pos="50000">
                  <a:srgbClr val="74BD43">
                    <a:gamma/>
                    <a:shade val="89020"/>
                    <a:invGamma/>
                  </a:srgbClr>
                </a:gs>
                <a:gs pos="100000">
                  <a:srgbClr val="74BD43">
                    <a:alpha val="80000"/>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US" kern="0">
                <a:solidFill>
                  <a:sysClr val="windowText" lastClr="000000"/>
                </a:solidFill>
              </a:endParaRPr>
            </a:p>
          </p:txBody>
        </p:sp>
        <p:sp>
          <p:nvSpPr>
            <p:cNvPr id="25" name="TextBox 24"/>
            <p:cNvSpPr txBox="1"/>
            <p:nvPr/>
          </p:nvSpPr>
          <p:spPr>
            <a:xfrm>
              <a:off x="533399" y="1600200"/>
              <a:ext cx="2299472" cy="461665"/>
            </a:xfrm>
            <a:prstGeom prst="rect">
              <a:avLst/>
            </a:prstGeom>
            <a:noFill/>
          </p:spPr>
          <p:txBody>
            <a:bodyPr wrap="square" rtlCol="0">
              <a:spAutoFit/>
            </a:bodyPr>
            <a:lstStyle/>
            <a:p>
              <a:pPr algn="ctr">
                <a:spcAft>
                  <a:spcPts val="600"/>
                </a:spcAft>
              </a:pPr>
              <a:r>
                <a:rPr lang="en-US" sz="2400" kern="0" dirty="0">
                  <a:solidFill>
                    <a:srgbClr val="FFFFFF"/>
                  </a:solidFill>
                </a:rPr>
                <a:t>Input devices</a:t>
              </a:r>
            </a:p>
          </p:txBody>
        </p:sp>
        <p:sp>
          <p:nvSpPr>
            <p:cNvPr id="26" name="Rounded Rectangle 25"/>
            <p:cNvSpPr/>
            <p:nvPr/>
          </p:nvSpPr>
          <p:spPr bwMode="auto">
            <a:xfrm>
              <a:off x="533401" y="1447800"/>
              <a:ext cx="2299470" cy="2819400"/>
            </a:xfrm>
            <a:prstGeom prst="roundRect">
              <a:avLst>
                <a:gd name="adj" fmla="val 7676"/>
              </a:avLst>
            </a:prstGeom>
            <a:noFill/>
            <a:ln w="12700" algn="ctr">
              <a:solidFill>
                <a:srgbClr val="000000"/>
              </a:solidFill>
              <a:prstDash val="dash"/>
              <a:round/>
              <a:headEnd/>
              <a:tailEnd/>
            </a:ln>
            <a:effectLst/>
            <a:extLst>
              <a:ext uri="{AF507438-7753-43E0-B8FC-AC1667EBCBE1}">
                <a14:hiddenEffects xmlns:a14="http://schemas.microsoft.com/office/drawing/2010/main">
                  <a:effectLst>
                    <a:outerShdw dist="17961" dir="2700000" algn="ctr" rotWithShape="0">
                      <a:srgbClr val="000000">
                        <a:gamma/>
                        <a:shade val="60000"/>
                        <a:invGamma/>
                      </a:srgbClr>
                    </a:outerShdw>
                  </a:effectLst>
                </a14:hiddenEffects>
              </a:ext>
            </a:extLst>
          </p:spPr>
          <p:txBody>
            <a:bodyPr wrap="none" anchor="ctr"/>
            <a:lstStyle/>
            <a:p>
              <a:pPr fontAlgn="auto">
                <a:spcBef>
                  <a:spcPts val="0"/>
                </a:spcBef>
                <a:spcAft>
                  <a:spcPts val="0"/>
                </a:spcAft>
              </a:pPr>
              <a:endParaRPr lang="en-US" kern="0">
                <a:solidFill>
                  <a:sysClr val="windowText" lastClr="000000"/>
                </a:solidFill>
                <a:latin typeface="Arial" charset="0"/>
              </a:endParaRPr>
            </a:p>
          </p:txBody>
        </p:sp>
      </p:grpSp>
      <p:grpSp>
        <p:nvGrpSpPr>
          <p:cNvPr id="27" name="Group 26"/>
          <p:cNvGrpSpPr/>
          <p:nvPr/>
        </p:nvGrpSpPr>
        <p:grpSpPr>
          <a:xfrm>
            <a:off x="3733799" y="4572000"/>
            <a:ext cx="4419602" cy="1676400"/>
            <a:chOff x="3276598" y="4724400"/>
            <a:chExt cx="4419602" cy="1676400"/>
          </a:xfrm>
        </p:grpSpPr>
        <p:sp>
          <p:nvSpPr>
            <p:cNvPr id="28" name="Rectangle 6"/>
            <p:cNvSpPr>
              <a:spLocks noChangeArrowheads="1"/>
            </p:cNvSpPr>
            <p:nvPr/>
          </p:nvSpPr>
          <p:spPr bwMode="gray">
            <a:xfrm flipH="1">
              <a:off x="3276598" y="4800600"/>
              <a:ext cx="4411117" cy="422275"/>
            </a:xfrm>
            <a:prstGeom prst="rect">
              <a:avLst/>
            </a:prstGeom>
            <a:gradFill rotWithShape="1">
              <a:gsLst>
                <a:gs pos="0">
                  <a:srgbClr val="C4B798">
                    <a:alpha val="80000"/>
                  </a:srgbClr>
                </a:gs>
                <a:gs pos="50000">
                  <a:srgbClr val="C4B798">
                    <a:gamma/>
                    <a:shade val="89020"/>
                    <a:invGamma/>
                  </a:srgbClr>
                </a:gs>
                <a:gs pos="100000">
                  <a:srgbClr val="C4B798">
                    <a:alpha val="80000"/>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US" kern="0">
                <a:solidFill>
                  <a:sysClr val="windowText" lastClr="000000"/>
                </a:solidFill>
              </a:endParaRPr>
            </a:p>
          </p:txBody>
        </p:sp>
        <p:sp>
          <p:nvSpPr>
            <p:cNvPr id="29" name="TextBox 28"/>
            <p:cNvSpPr txBox="1"/>
            <p:nvPr/>
          </p:nvSpPr>
          <p:spPr>
            <a:xfrm>
              <a:off x="3290798" y="4800600"/>
              <a:ext cx="4405402" cy="461665"/>
            </a:xfrm>
            <a:prstGeom prst="rect">
              <a:avLst/>
            </a:prstGeom>
            <a:noFill/>
          </p:spPr>
          <p:txBody>
            <a:bodyPr wrap="square" rtlCol="0">
              <a:spAutoFit/>
            </a:bodyPr>
            <a:lstStyle/>
            <a:p>
              <a:pPr algn="ctr">
                <a:spcAft>
                  <a:spcPts val="600"/>
                </a:spcAft>
              </a:pPr>
              <a:r>
                <a:rPr lang="en-US" altLang="ko-KR" sz="2400" kern="0" dirty="0">
                  <a:solidFill>
                    <a:srgbClr val="FFFFFF"/>
                  </a:solidFill>
                </a:rPr>
                <a:t>External memory</a:t>
              </a:r>
              <a:endParaRPr lang="en-US" sz="2400" kern="0" dirty="0">
                <a:solidFill>
                  <a:srgbClr val="FFFFFF"/>
                </a:solidFill>
              </a:endParaRPr>
            </a:p>
          </p:txBody>
        </p:sp>
        <p:sp>
          <p:nvSpPr>
            <p:cNvPr id="30" name="Rounded Rectangle 29"/>
            <p:cNvSpPr/>
            <p:nvPr/>
          </p:nvSpPr>
          <p:spPr bwMode="auto">
            <a:xfrm>
              <a:off x="3276600" y="4724400"/>
              <a:ext cx="4411116" cy="1676400"/>
            </a:xfrm>
            <a:prstGeom prst="roundRect">
              <a:avLst>
                <a:gd name="adj" fmla="val 7676"/>
              </a:avLst>
            </a:prstGeom>
            <a:noFill/>
            <a:ln w="12700" algn="ctr">
              <a:solidFill>
                <a:srgbClr val="000000"/>
              </a:solidFill>
              <a:prstDash val="dash"/>
              <a:round/>
              <a:headEnd/>
              <a:tailEnd/>
            </a:ln>
            <a:effectLst/>
            <a:extLst>
              <a:ext uri="{AF507438-7753-43E0-B8FC-AC1667EBCBE1}">
                <a14:hiddenEffects xmlns:a14="http://schemas.microsoft.com/office/drawing/2010/main">
                  <a:effectLst>
                    <a:outerShdw dist="17961" dir="2700000" algn="ctr" rotWithShape="0">
                      <a:srgbClr val="000000">
                        <a:gamma/>
                        <a:shade val="60000"/>
                        <a:invGamma/>
                      </a:srgbClr>
                    </a:outerShdw>
                  </a:effectLst>
                </a14:hiddenEffects>
              </a:ext>
            </a:extLst>
          </p:spPr>
          <p:txBody>
            <a:bodyPr wrap="none" anchor="ctr"/>
            <a:lstStyle/>
            <a:p>
              <a:pPr fontAlgn="auto">
                <a:spcBef>
                  <a:spcPts val="0"/>
                </a:spcBef>
                <a:spcAft>
                  <a:spcPts val="0"/>
                </a:spcAft>
              </a:pPr>
              <a:endParaRPr lang="en-US" kern="0">
                <a:solidFill>
                  <a:sysClr val="windowText" lastClr="000000"/>
                </a:solidFill>
                <a:latin typeface="Arial" charset="0"/>
              </a:endParaRPr>
            </a:p>
          </p:txBody>
        </p:sp>
      </p:grpSp>
      <p:pic>
        <p:nvPicPr>
          <p:cNvPr id="31" name="Picture 30" descr="Intel_corei7.jpg"/>
          <p:cNvPicPr>
            <a:picLocks noChangeAspect="1"/>
          </p:cNvPicPr>
          <p:nvPr/>
        </p:nvPicPr>
        <p:blipFill>
          <a:blip r:embed="rId7" cstate="print">
            <a:clrChange>
              <a:clrFrom>
                <a:srgbClr val="FFFFFF"/>
              </a:clrFrom>
              <a:clrTo>
                <a:srgbClr val="FFFFFF">
                  <a:alpha val="0"/>
                </a:srgbClr>
              </a:clrTo>
            </a:clrChange>
          </a:blip>
          <a:stretch>
            <a:fillRect/>
          </a:stretch>
        </p:blipFill>
        <p:spPr>
          <a:xfrm>
            <a:off x="4043449" y="3124200"/>
            <a:ext cx="1057102" cy="992300"/>
          </a:xfrm>
          <a:prstGeom prst="rect">
            <a:avLst/>
          </a:prstGeom>
          <a:noFill/>
          <a:ln>
            <a:noFill/>
          </a:ln>
        </p:spPr>
      </p:pic>
      <p:grpSp>
        <p:nvGrpSpPr>
          <p:cNvPr id="32" name="Group 31"/>
          <p:cNvGrpSpPr/>
          <p:nvPr/>
        </p:nvGrpSpPr>
        <p:grpSpPr>
          <a:xfrm>
            <a:off x="3747999" y="2559064"/>
            <a:ext cx="1662202" cy="1631937"/>
            <a:chOff x="3290798" y="2635264"/>
            <a:chExt cx="1662202" cy="1631937"/>
          </a:xfrm>
        </p:grpSpPr>
        <p:sp>
          <p:nvSpPr>
            <p:cNvPr id="33" name="Rectangle 6"/>
            <p:cNvSpPr>
              <a:spLocks noChangeArrowheads="1"/>
            </p:cNvSpPr>
            <p:nvPr/>
          </p:nvSpPr>
          <p:spPr bwMode="gray">
            <a:xfrm flipH="1">
              <a:off x="3290798" y="2711464"/>
              <a:ext cx="1662200" cy="422275"/>
            </a:xfrm>
            <a:prstGeom prst="rect">
              <a:avLst/>
            </a:prstGeom>
            <a:gradFill rotWithShape="1">
              <a:gsLst>
                <a:gs pos="0">
                  <a:srgbClr val="6292C6">
                    <a:alpha val="80000"/>
                  </a:srgbClr>
                </a:gs>
                <a:gs pos="50000">
                  <a:srgbClr val="6292C6">
                    <a:gamma/>
                    <a:shade val="89020"/>
                    <a:invGamma/>
                  </a:srgbClr>
                </a:gs>
                <a:gs pos="100000">
                  <a:srgbClr val="6292C6">
                    <a:alpha val="80000"/>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US" kern="0">
                <a:solidFill>
                  <a:sysClr val="windowText" lastClr="000000"/>
                </a:solidFill>
              </a:endParaRPr>
            </a:p>
          </p:txBody>
        </p:sp>
        <p:sp>
          <p:nvSpPr>
            <p:cNvPr id="34" name="TextBox 33"/>
            <p:cNvSpPr txBox="1"/>
            <p:nvPr/>
          </p:nvSpPr>
          <p:spPr>
            <a:xfrm>
              <a:off x="3295649" y="2711464"/>
              <a:ext cx="1657351" cy="461665"/>
            </a:xfrm>
            <a:prstGeom prst="rect">
              <a:avLst/>
            </a:prstGeom>
            <a:noFill/>
          </p:spPr>
          <p:txBody>
            <a:bodyPr wrap="square" rtlCol="0">
              <a:spAutoFit/>
            </a:bodyPr>
            <a:lstStyle/>
            <a:p>
              <a:pPr algn="ctr">
                <a:spcAft>
                  <a:spcPts val="600"/>
                </a:spcAft>
              </a:pPr>
              <a:r>
                <a:rPr lang="en-US" sz="2400" kern="0" dirty="0">
                  <a:solidFill>
                    <a:srgbClr val="FFFFFF"/>
                  </a:solidFill>
                </a:rPr>
                <a:t>CPU</a:t>
              </a:r>
            </a:p>
          </p:txBody>
        </p:sp>
        <p:sp>
          <p:nvSpPr>
            <p:cNvPr id="35" name="Rounded Rectangle 34"/>
            <p:cNvSpPr/>
            <p:nvPr/>
          </p:nvSpPr>
          <p:spPr bwMode="auto">
            <a:xfrm>
              <a:off x="3290800" y="2635264"/>
              <a:ext cx="1662200" cy="1631937"/>
            </a:xfrm>
            <a:prstGeom prst="roundRect">
              <a:avLst>
                <a:gd name="adj" fmla="val 7676"/>
              </a:avLst>
            </a:prstGeom>
            <a:noFill/>
            <a:ln w="12700" algn="ctr">
              <a:solidFill>
                <a:srgbClr val="000000"/>
              </a:solidFill>
              <a:prstDash val="dash"/>
              <a:round/>
              <a:headEnd/>
              <a:tailEnd/>
            </a:ln>
            <a:effectLst/>
            <a:extLst>
              <a:ext uri="{AF507438-7753-43E0-B8FC-AC1667EBCBE1}">
                <a14:hiddenEffects xmlns:a14="http://schemas.microsoft.com/office/drawing/2010/main">
                  <a:effectLst>
                    <a:outerShdw dist="17961" dir="2700000" algn="ctr" rotWithShape="0">
                      <a:srgbClr val="000000">
                        <a:gamma/>
                        <a:shade val="60000"/>
                        <a:invGamma/>
                      </a:srgbClr>
                    </a:outerShdw>
                  </a:effectLst>
                </a14:hiddenEffects>
              </a:ext>
            </a:extLst>
          </p:spPr>
          <p:txBody>
            <a:bodyPr wrap="none" anchor="ctr"/>
            <a:lstStyle/>
            <a:p>
              <a:pPr fontAlgn="auto">
                <a:spcBef>
                  <a:spcPts val="0"/>
                </a:spcBef>
                <a:spcAft>
                  <a:spcPts val="0"/>
                </a:spcAft>
              </a:pPr>
              <a:endParaRPr lang="en-US" kern="0">
                <a:solidFill>
                  <a:sysClr val="windowText" lastClr="000000"/>
                </a:solidFill>
                <a:latin typeface="Arial" charset="0"/>
              </a:endParaRPr>
            </a:p>
          </p:txBody>
        </p:sp>
      </p:grpSp>
      <p:grpSp>
        <p:nvGrpSpPr>
          <p:cNvPr id="36" name="Group 35"/>
          <p:cNvGrpSpPr/>
          <p:nvPr/>
        </p:nvGrpSpPr>
        <p:grpSpPr>
          <a:xfrm>
            <a:off x="999083" y="4572000"/>
            <a:ext cx="2290988" cy="1676400"/>
            <a:chOff x="541882" y="4724400"/>
            <a:chExt cx="2290988" cy="1676400"/>
          </a:xfrm>
        </p:grpSpPr>
        <p:sp>
          <p:nvSpPr>
            <p:cNvPr id="37" name="Rectangle 6"/>
            <p:cNvSpPr>
              <a:spLocks noChangeArrowheads="1"/>
            </p:cNvSpPr>
            <p:nvPr/>
          </p:nvSpPr>
          <p:spPr bwMode="gray">
            <a:xfrm flipH="1">
              <a:off x="541882" y="4800600"/>
              <a:ext cx="2290987" cy="422275"/>
            </a:xfrm>
            <a:prstGeom prst="rect">
              <a:avLst/>
            </a:prstGeom>
            <a:gradFill rotWithShape="1">
              <a:gsLst>
                <a:gs pos="0">
                  <a:srgbClr val="C4B798">
                    <a:alpha val="80000"/>
                  </a:srgbClr>
                </a:gs>
                <a:gs pos="50000">
                  <a:srgbClr val="C4B798">
                    <a:gamma/>
                    <a:shade val="89020"/>
                    <a:invGamma/>
                  </a:srgbClr>
                </a:gs>
                <a:gs pos="100000">
                  <a:srgbClr val="C4B798">
                    <a:alpha val="80000"/>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en-US" kern="0">
                <a:solidFill>
                  <a:sysClr val="windowText" lastClr="000000"/>
                </a:solidFill>
              </a:endParaRPr>
            </a:p>
          </p:txBody>
        </p:sp>
        <p:sp>
          <p:nvSpPr>
            <p:cNvPr id="38" name="TextBox 37"/>
            <p:cNvSpPr txBox="1"/>
            <p:nvPr/>
          </p:nvSpPr>
          <p:spPr>
            <a:xfrm>
              <a:off x="541884" y="4800600"/>
              <a:ext cx="2290985" cy="707886"/>
            </a:xfrm>
            <a:prstGeom prst="rect">
              <a:avLst/>
            </a:prstGeom>
            <a:noFill/>
          </p:spPr>
          <p:txBody>
            <a:bodyPr wrap="square" rtlCol="0">
              <a:spAutoFit/>
            </a:bodyPr>
            <a:lstStyle/>
            <a:p>
              <a:pPr algn="ctr">
                <a:spcAft>
                  <a:spcPts val="600"/>
                </a:spcAft>
              </a:pPr>
              <a:r>
                <a:rPr lang="en-US" sz="2000" kern="0" dirty="0">
                  <a:solidFill>
                    <a:srgbClr val="FFFFFF"/>
                  </a:solidFill>
                </a:rPr>
                <a:t>Internal memory memory</a:t>
              </a:r>
            </a:p>
          </p:txBody>
        </p:sp>
        <p:sp>
          <p:nvSpPr>
            <p:cNvPr id="39" name="Rounded Rectangle 38"/>
            <p:cNvSpPr/>
            <p:nvPr/>
          </p:nvSpPr>
          <p:spPr bwMode="auto">
            <a:xfrm>
              <a:off x="541884" y="4724400"/>
              <a:ext cx="2290986" cy="1676400"/>
            </a:xfrm>
            <a:prstGeom prst="roundRect">
              <a:avLst>
                <a:gd name="adj" fmla="val 7676"/>
              </a:avLst>
            </a:prstGeom>
            <a:noFill/>
            <a:ln w="12700" algn="ctr">
              <a:solidFill>
                <a:srgbClr val="000000"/>
              </a:solidFill>
              <a:prstDash val="dash"/>
              <a:round/>
              <a:headEnd/>
              <a:tailEnd/>
            </a:ln>
            <a:effectLst/>
            <a:extLst>
              <a:ext uri="{AF507438-7753-43E0-B8FC-AC1667EBCBE1}">
                <a14:hiddenEffects xmlns:a14="http://schemas.microsoft.com/office/drawing/2010/main">
                  <a:effectLst>
                    <a:outerShdw dist="17961" dir="2700000" algn="ctr" rotWithShape="0">
                      <a:srgbClr val="000000">
                        <a:gamma/>
                        <a:shade val="60000"/>
                        <a:invGamma/>
                      </a:srgbClr>
                    </a:outerShdw>
                  </a:effectLst>
                </a14:hiddenEffects>
              </a:ext>
            </a:extLst>
          </p:spPr>
          <p:txBody>
            <a:bodyPr wrap="none" anchor="ctr"/>
            <a:lstStyle/>
            <a:p>
              <a:pPr fontAlgn="auto">
                <a:spcBef>
                  <a:spcPts val="0"/>
                </a:spcBef>
                <a:spcAft>
                  <a:spcPts val="0"/>
                </a:spcAft>
              </a:pPr>
              <a:endParaRPr lang="en-US" kern="0">
                <a:solidFill>
                  <a:sysClr val="windowText" lastClr="000000"/>
                </a:solidFill>
                <a:latin typeface="Arial" charset="0"/>
              </a:endParaRPr>
            </a:p>
          </p:txBody>
        </p:sp>
      </p:grpSp>
      <p:grpSp>
        <p:nvGrpSpPr>
          <p:cNvPr id="40" name="Group 39"/>
          <p:cNvGrpSpPr/>
          <p:nvPr/>
        </p:nvGrpSpPr>
        <p:grpSpPr>
          <a:xfrm>
            <a:off x="1143002" y="5261102"/>
            <a:ext cx="914400" cy="914400"/>
            <a:chOff x="3296767" y="1489305"/>
            <a:chExt cx="914400" cy="914400"/>
          </a:xfrm>
        </p:grpSpPr>
        <p:sp>
          <p:nvSpPr>
            <p:cNvPr id="41" name="Round Diagonal Corner Rectangle 40"/>
            <p:cNvSpPr>
              <a:spLocks noChangeAspect="1"/>
            </p:cNvSpPr>
            <p:nvPr/>
          </p:nvSpPr>
          <p:spPr>
            <a:xfrm>
              <a:off x="3296767" y="1489305"/>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42" name="Picture 3" descr="D:\# Downloads\computer-ram.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4718" y="1577255"/>
              <a:ext cx="798098" cy="7980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2223272" y="5261102"/>
            <a:ext cx="914400" cy="914400"/>
            <a:chOff x="5322069" y="5245396"/>
            <a:chExt cx="914400" cy="914400"/>
          </a:xfrm>
        </p:grpSpPr>
        <p:sp>
          <p:nvSpPr>
            <p:cNvPr id="44" name="Round Diagonal Corner Rectangle 43"/>
            <p:cNvSpPr>
              <a:spLocks noChangeAspect="1"/>
            </p:cNvSpPr>
            <p:nvPr/>
          </p:nvSpPr>
          <p:spPr>
            <a:xfrm>
              <a:off x="5322069" y="5245396"/>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45" name="Picture 44" descr="C:\^VCBB^\kickstart-rom-4070.jpg"/>
            <p:cNvPicPr>
              <a:picLocks noChangeAspect="1" noChangeArrowheads="1"/>
            </p:cNvPicPr>
            <p:nvPr/>
          </p:nvPicPr>
          <p:blipFill>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403762" y="5466395"/>
              <a:ext cx="777905" cy="47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p:nvPr/>
        </p:nvGrpSpPr>
        <p:grpSpPr>
          <a:xfrm>
            <a:off x="6006331" y="2057400"/>
            <a:ext cx="914400" cy="914400"/>
            <a:chOff x="8077200" y="3581400"/>
            <a:chExt cx="914400" cy="914400"/>
          </a:xfrm>
        </p:grpSpPr>
        <p:sp>
          <p:nvSpPr>
            <p:cNvPr id="47" name="Round Diagonal Corner Rectangle 46"/>
            <p:cNvSpPr>
              <a:spLocks noChangeAspect="1"/>
            </p:cNvSpPr>
            <p:nvPr/>
          </p:nvSpPr>
          <p:spPr>
            <a:xfrm>
              <a:off x="8077200" y="3581400"/>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48" name="Picture 47"/>
            <p:cNvPicPr>
              <a:picLocks noChangeAspect="1"/>
            </p:cNvPicPr>
            <p:nvPr/>
          </p:nvPicPr>
          <p:blipFill>
            <a:blip r:embed="rId10" cstate="print">
              <a:clrChange>
                <a:clrFrom>
                  <a:srgbClr val="FFFFFF"/>
                </a:clrFrom>
                <a:clrTo>
                  <a:srgbClr val="FFFFFF">
                    <a:alpha val="0"/>
                  </a:srgbClr>
                </a:clrTo>
              </a:clrChange>
            </a:blip>
            <a:srcRect/>
            <a:stretch>
              <a:fillRect/>
            </a:stretch>
          </p:blipFill>
          <p:spPr bwMode="auto">
            <a:xfrm>
              <a:off x="8229600" y="3733800"/>
              <a:ext cx="640080" cy="657830"/>
            </a:xfrm>
            <a:prstGeom prst="rect">
              <a:avLst/>
            </a:prstGeom>
            <a:noFill/>
            <a:ln w="9525">
              <a:noFill/>
              <a:miter lim="800000"/>
              <a:headEnd/>
              <a:tailEnd/>
            </a:ln>
          </p:spPr>
        </p:pic>
      </p:grpSp>
      <p:grpSp>
        <p:nvGrpSpPr>
          <p:cNvPr id="49" name="Group 48"/>
          <p:cNvGrpSpPr/>
          <p:nvPr/>
        </p:nvGrpSpPr>
        <p:grpSpPr>
          <a:xfrm>
            <a:off x="6005561" y="3103146"/>
            <a:ext cx="914400" cy="914400"/>
            <a:chOff x="8077200" y="1343883"/>
            <a:chExt cx="914400" cy="914400"/>
          </a:xfrm>
        </p:grpSpPr>
        <p:sp>
          <p:nvSpPr>
            <p:cNvPr id="50" name="Round Diagonal Corner Rectangle 49"/>
            <p:cNvSpPr>
              <a:spLocks noChangeAspect="1"/>
            </p:cNvSpPr>
            <p:nvPr/>
          </p:nvSpPr>
          <p:spPr>
            <a:xfrm>
              <a:off x="8077200" y="1343883"/>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51" name="Picture 50" descr="Printer.jpg"/>
            <p:cNvPicPr>
              <a:picLocks noChangeAspect="1"/>
            </p:cNvPicPr>
            <p:nvPr/>
          </p:nvPicPr>
          <p:blipFill>
            <a:blip r:embed="rId11" cstate="print">
              <a:clrChange>
                <a:clrFrom>
                  <a:srgbClr val="FFFFFF"/>
                </a:clrFrom>
                <a:clrTo>
                  <a:srgbClr val="FFFFFF">
                    <a:alpha val="0"/>
                  </a:srgbClr>
                </a:clrTo>
              </a:clrChange>
            </a:blip>
            <a:stretch>
              <a:fillRect/>
            </a:stretch>
          </p:blipFill>
          <p:spPr>
            <a:xfrm>
              <a:off x="8185990" y="1575882"/>
              <a:ext cx="731520" cy="519380"/>
            </a:xfrm>
            <a:prstGeom prst="rect">
              <a:avLst/>
            </a:prstGeom>
          </p:spPr>
        </p:pic>
      </p:grpSp>
      <p:grpSp>
        <p:nvGrpSpPr>
          <p:cNvPr id="52" name="Group 51"/>
          <p:cNvGrpSpPr/>
          <p:nvPr/>
        </p:nvGrpSpPr>
        <p:grpSpPr>
          <a:xfrm>
            <a:off x="7105290" y="2057400"/>
            <a:ext cx="925411" cy="914400"/>
            <a:chOff x="349894" y="1089792"/>
            <a:chExt cx="925411" cy="914400"/>
          </a:xfrm>
        </p:grpSpPr>
        <p:pic>
          <p:nvPicPr>
            <p:cNvPr id="53" name="Picture 52" descr="Projector.jpg"/>
            <p:cNvPicPr>
              <a:picLocks noChangeAspect="1"/>
            </p:cNvPicPr>
            <p:nvPr/>
          </p:nvPicPr>
          <p:blipFill>
            <a:blip r:embed="rId12" cstate="print">
              <a:clrChange>
                <a:clrFrom>
                  <a:srgbClr val="FFFFFF"/>
                </a:clrFrom>
                <a:clrTo>
                  <a:srgbClr val="FFFFFF">
                    <a:alpha val="0"/>
                  </a:srgbClr>
                </a:clrTo>
              </a:clrChange>
            </a:blip>
            <a:stretch>
              <a:fillRect/>
            </a:stretch>
          </p:blipFill>
          <p:spPr>
            <a:xfrm>
              <a:off x="387481" y="1319233"/>
              <a:ext cx="887824" cy="522535"/>
            </a:xfrm>
            <a:prstGeom prst="rect">
              <a:avLst/>
            </a:prstGeom>
            <a:noFill/>
            <a:ln>
              <a:noFill/>
            </a:ln>
          </p:spPr>
        </p:pic>
        <p:sp>
          <p:nvSpPr>
            <p:cNvPr id="54" name="Round Diagonal Corner Rectangle 53"/>
            <p:cNvSpPr>
              <a:spLocks noChangeAspect="1"/>
            </p:cNvSpPr>
            <p:nvPr/>
          </p:nvSpPr>
          <p:spPr>
            <a:xfrm>
              <a:off x="349894" y="1089792"/>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grpSp>
      <p:grpSp>
        <p:nvGrpSpPr>
          <p:cNvPr id="55" name="Group 54"/>
          <p:cNvGrpSpPr/>
          <p:nvPr/>
        </p:nvGrpSpPr>
        <p:grpSpPr>
          <a:xfrm>
            <a:off x="7059966" y="3103146"/>
            <a:ext cx="984411" cy="914400"/>
            <a:chOff x="990600" y="5563941"/>
            <a:chExt cx="984411" cy="914400"/>
          </a:xfrm>
        </p:grpSpPr>
        <p:pic>
          <p:nvPicPr>
            <p:cNvPr id="56" name="Picture 55" descr="prod465_hdr_1_5_61"/>
            <p:cNvPicPr>
              <a:picLocks noChangeAspect="1"/>
            </p:cNvPicPr>
            <p:nvPr/>
          </p:nvPicPr>
          <p:blipFill>
            <a:blip r:embed="rId13" cstate="print">
              <a:clrChange>
                <a:clrFrom>
                  <a:srgbClr val="FFFFFF"/>
                </a:clrFrom>
                <a:clrTo>
                  <a:srgbClr val="FFFFFF">
                    <a:alpha val="0"/>
                  </a:srgbClr>
                </a:clrTo>
              </a:clrChange>
            </a:blip>
            <a:srcRect t="17334" r="38951" b="18666"/>
            <a:stretch>
              <a:fillRect/>
            </a:stretch>
          </p:blipFill>
          <p:spPr bwMode="auto">
            <a:xfrm>
              <a:off x="990600" y="5806832"/>
              <a:ext cx="984411" cy="475136"/>
            </a:xfrm>
            <a:prstGeom prst="rect">
              <a:avLst/>
            </a:prstGeom>
            <a:noFill/>
          </p:spPr>
        </p:pic>
        <p:sp>
          <p:nvSpPr>
            <p:cNvPr id="57" name="Round Diagonal Corner Rectangle 56"/>
            <p:cNvSpPr>
              <a:spLocks noChangeAspect="1"/>
            </p:cNvSpPr>
            <p:nvPr/>
          </p:nvSpPr>
          <p:spPr>
            <a:xfrm>
              <a:off x="1015787" y="5563941"/>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grpSp>
      <p:grpSp>
        <p:nvGrpSpPr>
          <p:cNvPr id="58" name="Group 57"/>
          <p:cNvGrpSpPr/>
          <p:nvPr/>
        </p:nvGrpSpPr>
        <p:grpSpPr>
          <a:xfrm>
            <a:off x="3869430" y="5261102"/>
            <a:ext cx="914400" cy="914400"/>
            <a:chOff x="6400798" y="3159353"/>
            <a:chExt cx="914400" cy="914400"/>
          </a:xfrm>
        </p:grpSpPr>
        <p:sp>
          <p:nvSpPr>
            <p:cNvPr id="59" name="Round Diagonal Corner Rectangle 58"/>
            <p:cNvSpPr>
              <a:spLocks noChangeAspect="1"/>
            </p:cNvSpPr>
            <p:nvPr/>
          </p:nvSpPr>
          <p:spPr>
            <a:xfrm>
              <a:off x="6400798" y="3159353"/>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60" name="Picture 59" descr="HDD.jpg"/>
            <p:cNvPicPr>
              <a:picLocks noChangeAspect="1"/>
            </p:cNvPicPr>
            <p:nvPr/>
          </p:nvPicPr>
          <p:blipFill>
            <a:blip r:embed="rId14" cstate="print">
              <a:clrChange>
                <a:clrFrom>
                  <a:srgbClr val="FFFFFF"/>
                </a:clrFrom>
                <a:clrTo>
                  <a:srgbClr val="FFFFFF">
                    <a:alpha val="0"/>
                  </a:srgbClr>
                </a:clrTo>
              </a:clrChange>
            </a:blip>
            <a:stretch>
              <a:fillRect/>
            </a:stretch>
          </p:blipFill>
          <p:spPr>
            <a:xfrm>
              <a:off x="6493136" y="3285285"/>
              <a:ext cx="745864" cy="731520"/>
            </a:xfrm>
            <a:prstGeom prst="rect">
              <a:avLst/>
            </a:prstGeom>
          </p:spPr>
        </p:pic>
      </p:grpSp>
      <p:grpSp>
        <p:nvGrpSpPr>
          <p:cNvPr id="61" name="Group 60"/>
          <p:cNvGrpSpPr/>
          <p:nvPr/>
        </p:nvGrpSpPr>
        <p:grpSpPr>
          <a:xfrm>
            <a:off x="7059966" y="5261102"/>
            <a:ext cx="914400" cy="914400"/>
            <a:chOff x="4062543" y="1459812"/>
            <a:chExt cx="914400" cy="914400"/>
          </a:xfrm>
        </p:grpSpPr>
        <p:sp>
          <p:nvSpPr>
            <p:cNvPr id="62" name="Round Diagonal Corner Rectangle 61"/>
            <p:cNvSpPr>
              <a:spLocks noChangeAspect="1"/>
            </p:cNvSpPr>
            <p:nvPr/>
          </p:nvSpPr>
          <p:spPr>
            <a:xfrm>
              <a:off x="4062543" y="1459812"/>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63" name="Picture 62" descr="SSD.jpg"/>
            <p:cNvPicPr>
              <a:picLocks noChangeAspect="1"/>
            </p:cNvPicPr>
            <p:nvPr/>
          </p:nvPicPr>
          <p:blipFill>
            <a:blip r:embed="rId15" cstate="print">
              <a:clrChange>
                <a:clrFrom>
                  <a:srgbClr val="FFFFFF"/>
                </a:clrFrom>
                <a:clrTo>
                  <a:srgbClr val="FFFFFF">
                    <a:alpha val="0"/>
                  </a:srgbClr>
                </a:clrTo>
              </a:clrChange>
            </a:blip>
            <a:stretch>
              <a:fillRect/>
            </a:stretch>
          </p:blipFill>
          <p:spPr>
            <a:xfrm>
              <a:off x="4115775" y="1580501"/>
              <a:ext cx="807935" cy="729590"/>
            </a:xfrm>
            <a:prstGeom prst="rect">
              <a:avLst/>
            </a:prstGeom>
          </p:spPr>
        </p:pic>
      </p:grpSp>
      <p:grpSp>
        <p:nvGrpSpPr>
          <p:cNvPr id="64" name="Group 63"/>
          <p:cNvGrpSpPr/>
          <p:nvPr/>
        </p:nvGrpSpPr>
        <p:grpSpPr>
          <a:xfrm>
            <a:off x="4952999" y="5261102"/>
            <a:ext cx="914400" cy="914400"/>
            <a:chOff x="4735866" y="3148315"/>
            <a:chExt cx="914400" cy="914400"/>
          </a:xfrm>
        </p:grpSpPr>
        <p:sp>
          <p:nvSpPr>
            <p:cNvPr id="65" name="Round Diagonal Corner Rectangle 64"/>
            <p:cNvSpPr>
              <a:spLocks noChangeAspect="1"/>
            </p:cNvSpPr>
            <p:nvPr/>
          </p:nvSpPr>
          <p:spPr>
            <a:xfrm>
              <a:off x="4735866" y="3148315"/>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66" name="Picture 2" descr="D:\# Downloads\blu-ray.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43422" y="3258984"/>
              <a:ext cx="744537" cy="74453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6005561" y="5261102"/>
            <a:ext cx="972476" cy="914400"/>
            <a:chOff x="4255269" y="5122611"/>
            <a:chExt cx="972476" cy="914400"/>
          </a:xfrm>
        </p:grpSpPr>
        <p:pic>
          <p:nvPicPr>
            <p:cNvPr id="68" name="Picture 3" descr="D:\# Downloads\SanDisk USB Flash Drive (U3).jpg"/>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55269" y="5223141"/>
              <a:ext cx="972476" cy="732734"/>
            </a:xfrm>
            <a:prstGeom prst="rect">
              <a:avLst/>
            </a:prstGeom>
            <a:noFill/>
            <a:extLst>
              <a:ext uri="{909E8E84-426E-40DD-AFC4-6F175D3DCCD1}">
                <a14:hiddenFill xmlns:a14="http://schemas.microsoft.com/office/drawing/2010/main">
                  <a:solidFill>
                    <a:srgbClr val="FFFFFF"/>
                  </a:solidFill>
                </a14:hiddenFill>
              </a:ext>
            </a:extLst>
          </p:spPr>
        </p:pic>
        <p:sp>
          <p:nvSpPr>
            <p:cNvPr id="69" name="Round Diagonal Corner Rectangle 68"/>
            <p:cNvSpPr>
              <a:spLocks noChangeAspect="1"/>
            </p:cNvSpPr>
            <p:nvPr/>
          </p:nvSpPr>
          <p:spPr>
            <a:xfrm>
              <a:off x="4255269" y="5122611"/>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grpSp>
      <p:sp>
        <p:nvSpPr>
          <p:cNvPr id="70" name="Notched Right Arrow 69"/>
          <p:cNvSpPr/>
          <p:nvPr/>
        </p:nvSpPr>
        <p:spPr>
          <a:xfrm>
            <a:off x="3211661" y="3352800"/>
            <a:ext cx="598340" cy="452267"/>
          </a:xfrm>
          <a:prstGeom prst="notchedRightArrow">
            <a:avLst>
              <a:gd name="adj1" fmla="val 50000"/>
              <a:gd name="adj2" fmla="val 50547"/>
            </a:avLst>
          </a:prstGeom>
          <a:solidFill>
            <a:srgbClr val="99CC00"/>
          </a:solidFill>
          <a:ln w="19050">
            <a:solidFill>
              <a:srgbClr val="FFFFFF"/>
            </a:solidFill>
            <a:miter lim="800000"/>
            <a:headEnd/>
            <a:tailEnd/>
          </a:ln>
          <a:effectLst>
            <a:outerShdw blurRad="50800" dist="38100" dir="13500000" algn="br" rotWithShape="0">
              <a:prstClr val="black">
                <a:alpha val="40000"/>
              </a:prstClr>
            </a:outerShdw>
          </a:effectLst>
        </p:spPr>
        <p:txBody>
          <a:bodyPr wrap="none" anchor="ctr"/>
          <a:lstStyle/>
          <a:p>
            <a:pPr fontAlgn="auto">
              <a:spcBef>
                <a:spcPts val="0"/>
              </a:spcBef>
              <a:spcAft>
                <a:spcPts val="0"/>
              </a:spcAft>
            </a:pPr>
            <a:endParaRPr lang="en-US" kern="0">
              <a:solidFill>
                <a:sysClr val="windowText" lastClr="000000"/>
              </a:solidFill>
            </a:endParaRPr>
          </a:p>
        </p:txBody>
      </p:sp>
      <p:sp>
        <p:nvSpPr>
          <p:cNvPr id="71" name="Up-Down Arrow 70"/>
          <p:cNvSpPr/>
          <p:nvPr/>
        </p:nvSpPr>
        <p:spPr>
          <a:xfrm rot="10800000">
            <a:off x="4419601" y="4116498"/>
            <a:ext cx="457200" cy="607901"/>
          </a:xfrm>
          <a:prstGeom prst="upDownArrow">
            <a:avLst/>
          </a:prstGeom>
          <a:solidFill>
            <a:srgbClr val="99CC00"/>
          </a:solidFill>
          <a:ln w="19050">
            <a:solidFill>
              <a:srgbClr val="FFFFFF"/>
            </a:solidFill>
            <a:miter lim="800000"/>
            <a:headEnd/>
            <a:tailEnd/>
          </a:ln>
          <a:effectLst>
            <a:outerShdw blurRad="50800" dist="38100" dir="13500000" algn="br" rotWithShape="0">
              <a:prstClr val="black">
                <a:alpha val="40000"/>
              </a:prstClr>
            </a:outerShdw>
          </a:effectLst>
        </p:spPr>
        <p:txBody>
          <a:bodyPr wrap="none" anchor="ctr"/>
          <a:lstStyle/>
          <a:p>
            <a:pPr fontAlgn="auto">
              <a:spcBef>
                <a:spcPts val="0"/>
              </a:spcBef>
              <a:spcAft>
                <a:spcPts val="0"/>
              </a:spcAft>
            </a:pPr>
            <a:endParaRPr lang="en-US" kern="0">
              <a:solidFill>
                <a:sysClr val="windowText" lastClr="000000"/>
              </a:solidFill>
            </a:endParaRPr>
          </a:p>
        </p:txBody>
      </p:sp>
      <p:sp>
        <p:nvSpPr>
          <p:cNvPr id="72" name="Up-Down Arrow 71"/>
          <p:cNvSpPr/>
          <p:nvPr/>
        </p:nvSpPr>
        <p:spPr>
          <a:xfrm rot="13500000">
            <a:off x="3306411" y="4064773"/>
            <a:ext cx="457200" cy="709652"/>
          </a:xfrm>
          <a:prstGeom prst="upDownArrow">
            <a:avLst/>
          </a:prstGeom>
          <a:solidFill>
            <a:srgbClr val="99CC00"/>
          </a:solidFill>
          <a:ln w="19050">
            <a:solidFill>
              <a:srgbClr val="FFFFFF"/>
            </a:solidFill>
            <a:miter lim="800000"/>
            <a:headEnd/>
            <a:tailEnd/>
          </a:ln>
          <a:effectLst>
            <a:outerShdw blurRad="50800" dist="38100" dir="13500000" algn="br" rotWithShape="0">
              <a:prstClr val="black">
                <a:alpha val="40000"/>
              </a:prstClr>
            </a:outerShdw>
          </a:effectLst>
        </p:spPr>
        <p:txBody>
          <a:bodyPr wrap="none" anchor="ctr"/>
          <a:lstStyle/>
          <a:p>
            <a:pPr fontAlgn="auto">
              <a:spcBef>
                <a:spcPts val="0"/>
              </a:spcBef>
              <a:spcAft>
                <a:spcPts val="0"/>
              </a:spcAft>
            </a:pPr>
            <a:endParaRPr lang="en-US" kern="0">
              <a:solidFill>
                <a:sysClr val="windowText" lastClr="000000"/>
              </a:solidFill>
            </a:endParaRPr>
          </a:p>
        </p:txBody>
      </p:sp>
      <p:sp>
        <p:nvSpPr>
          <p:cNvPr id="73" name="Notched Right Arrow 72"/>
          <p:cNvSpPr/>
          <p:nvPr/>
        </p:nvSpPr>
        <p:spPr>
          <a:xfrm>
            <a:off x="5338244" y="3352800"/>
            <a:ext cx="601113" cy="452267"/>
          </a:xfrm>
          <a:prstGeom prst="notchedRightArrow">
            <a:avLst>
              <a:gd name="adj1" fmla="val 50000"/>
              <a:gd name="adj2" fmla="val 50547"/>
            </a:avLst>
          </a:prstGeom>
          <a:solidFill>
            <a:srgbClr val="99CC00"/>
          </a:solidFill>
          <a:ln w="19050">
            <a:solidFill>
              <a:srgbClr val="FFFFFF"/>
            </a:solidFill>
            <a:miter lim="800000"/>
            <a:headEnd/>
            <a:tailEnd/>
          </a:ln>
          <a:effectLst>
            <a:outerShdw blurRad="50800" dist="38100" dir="13500000" algn="br" rotWithShape="0">
              <a:prstClr val="black">
                <a:alpha val="40000"/>
              </a:prstClr>
            </a:outerShdw>
          </a:effectLst>
        </p:spPr>
        <p:txBody>
          <a:bodyPr wrap="none" anchor="ctr"/>
          <a:lstStyle/>
          <a:p>
            <a:pPr fontAlgn="auto">
              <a:spcBef>
                <a:spcPts val="0"/>
              </a:spcBef>
              <a:spcAft>
                <a:spcPts val="0"/>
              </a:spcAft>
            </a:pPr>
            <a:endParaRPr lang="en-US" kern="0">
              <a:solidFill>
                <a:sysClr val="windowText" lastClr="000000"/>
              </a:solidFill>
            </a:endParaRPr>
          </a:p>
        </p:txBody>
      </p:sp>
    </p:spTree>
    <p:extLst>
      <p:ext uri="{BB962C8B-B14F-4D97-AF65-F5344CB8AC3E}">
        <p14:creationId xmlns:p14="http://schemas.microsoft.com/office/powerpoint/2010/main" val="511954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a:t>
            </a:r>
          </a:p>
        </p:txBody>
      </p:sp>
      <p:sp>
        <p:nvSpPr>
          <p:cNvPr id="3" name="Content Placeholder 2"/>
          <p:cNvSpPr>
            <a:spLocks noGrp="1"/>
          </p:cNvSpPr>
          <p:nvPr>
            <p:ph idx="1"/>
          </p:nvPr>
        </p:nvSpPr>
        <p:spPr/>
        <p:txBody>
          <a:bodyPr>
            <a:normAutofit/>
          </a:bodyPr>
          <a:lstStyle/>
          <a:p>
            <a:r>
              <a:rPr lang="en-US" dirty="0"/>
              <a:t>Central Processing Unit - CPU</a:t>
            </a:r>
          </a:p>
          <a:p>
            <a:pPr lvl="1"/>
            <a:r>
              <a:rPr lang="en-US" dirty="0"/>
              <a:t>The CPU controls all computer operations.</a:t>
            </a:r>
          </a:p>
          <a:p>
            <a:r>
              <a:rPr lang="en-US" dirty="0"/>
              <a:t>Include:</a:t>
            </a:r>
          </a:p>
          <a:p>
            <a:pPr lvl="1"/>
            <a:r>
              <a:rPr lang="en-US" dirty="0"/>
              <a:t>Control Unit (Control Unit - CU)</a:t>
            </a:r>
          </a:p>
          <a:p>
            <a:pPr lvl="1"/>
            <a:r>
              <a:rPr lang="en-US" dirty="0"/>
              <a:t>Arithmetic Logic Unit (ALU)</a:t>
            </a:r>
          </a:p>
          <a:p>
            <a:pPr lvl="1"/>
            <a:r>
              <a:rPr lang="en-US" dirty="0"/>
              <a:t>Registers</a:t>
            </a:r>
          </a:p>
          <a:p>
            <a:pPr lvl="1"/>
            <a:r>
              <a:rPr lang="en-US" dirty="0"/>
              <a:t>Bus line</a:t>
            </a:r>
          </a:p>
          <a:p>
            <a:pPr lvl="1"/>
            <a:r>
              <a:rPr lang="en-US" dirty="0"/>
              <a:t>Clock</a:t>
            </a:r>
          </a:p>
        </p:txBody>
      </p:sp>
      <p:sp>
        <p:nvSpPr>
          <p:cNvPr id="6" name="Slide Number Placeholder 5"/>
          <p:cNvSpPr>
            <a:spLocks noGrp="1"/>
          </p:cNvSpPr>
          <p:nvPr>
            <p:ph type="sldNum" sz="quarter" idx="12"/>
          </p:nvPr>
        </p:nvSpPr>
        <p:spPr/>
        <p:txBody>
          <a:bodyPr/>
          <a:lstStyle/>
          <a:p>
            <a:fld id="{8023217D-CBF3-4F05-B64D-691139C0E6CF}" type="slidenum">
              <a:rPr lang="en-US" smtClean="0"/>
              <a:pPr/>
              <a:t>43</a:t>
            </a:fld>
            <a:endParaRPr lang="en-US"/>
          </a:p>
        </p:txBody>
      </p:sp>
      <p:pic>
        <p:nvPicPr>
          <p:cNvPr id="7" name="Picture 6" descr="Intel_corei7.jpg"/>
          <p:cNvPicPr>
            <a:picLocks noChangeAspect="1"/>
          </p:cNvPicPr>
          <p:nvPr/>
        </p:nvPicPr>
        <p:blipFill>
          <a:blip r:embed="rId3" cstate="print"/>
          <a:stretch>
            <a:fillRect/>
          </a:stretch>
        </p:blipFill>
        <p:spPr>
          <a:xfrm rot="1080000">
            <a:off x="5568733" y="3677921"/>
            <a:ext cx="1954609" cy="1828800"/>
          </a:xfrm>
          <a:prstGeom prst="rect">
            <a:avLst/>
          </a:prstGeom>
        </p:spPr>
      </p:pic>
      <p:sp>
        <p:nvSpPr>
          <p:cNvPr id="8" name="TextBox 6"/>
          <p:cNvSpPr txBox="1">
            <a:spLocks noChangeArrowheads="1"/>
          </p:cNvSpPr>
          <p:nvPr/>
        </p:nvSpPr>
        <p:spPr bwMode="auto">
          <a:xfrm>
            <a:off x="5778046" y="5474572"/>
            <a:ext cx="19800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Intel Core i7 CPU</a:t>
            </a:r>
          </a:p>
        </p:txBody>
      </p:sp>
    </p:spTree>
    <p:extLst>
      <p:ext uri="{BB962C8B-B14F-4D97-AF65-F5344CB8AC3E}">
        <p14:creationId xmlns:p14="http://schemas.microsoft.com/office/powerpoint/2010/main" val="503283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memory</a:t>
            </a:r>
          </a:p>
        </p:txBody>
      </p:sp>
      <p:sp>
        <p:nvSpPr>
          <p:cNvPr id="3" name="Content Placeholder 2"/>
          <p:cNvSpPr>
            <a:spLocks noGrp="1"/>
          </p:cNvSpPr>
          <p:nvPr>
            <p:ph idx="1"/>
          </p:nvPr>
        </p:nvSpPr>
        <p:spPr/>
        <p:txBody>
          <a:bodyPr>
            <a:normAutofit fontScale="92500" lnSpcReduction="10000"/>
          </a:bodyPr>
          <a:lstStyle/>
          <a:p>
            <a:r>
              <a:rPr lang="en-US" dirty="0"/>
              <a:t>ROM (Read Only Memory)</a:t>
            </a:r>
          </a:p>
          <a:p>
            <a:pPr lvl="1"/>
            <a:r>
              <a:rPr lang="en-US" dirty="0"/>
              <a:t>Storing the system program.</a:t>
            </a:r>
          </a:p>
          <a:p>
            <a:pPr lvl="1"/>
            <a:r>
              <a:rPr lang="en-US" dirty="0"/>
              <a:t>Data is always maintained </a:t>
            </a:r>
          </a:p>
          <a:p>
            <a:pPr marL="457200" lvl="1" indent="0">
              <a:buNone/>
            </a:pPr>
            <a:r>
              <a:rPr lang="en-US" dirty="0"/>
              <a:t>even when the power supply </a:t>
            </a:r>
          </a:p>
          <a:p>
            <a:pPr marL="457200" lvl="1" indent="0">
              <a:buNone/>
            </a:pPr>
            <a:r>
              <a:rPr lang="en-US" dirty="0"/>
              <a:t>is interrupted.</a:t>
            </a:r>
          </a:p>
          <a:p>
            <a:pPr marL="457200" lvl="1" indent="0">
              <a:buNone/>
            </a:pPr>
            <a:endParaRPr lang="en-US" sz="2800" dirty="0"/>
          </a:p>
          <a:p>
            <a:pPr marL="2508250"/>
            <a:r>
              <a:rPr lang="en-US" dirty="0"/>
              <a:t>RAM (Random Access Memory)</a:t>
            </a:r>
          </a:p>
          <a:p>
            <a:pPr marL="2908300" lvl="1"/>
            <a:r>
              <a:rPr lang="en-US" dirty="0"/>
              <a:t>Storing data temporarily.</a:t>
            </a:r>
          </a:p>
          <a:p>
            <a:pPr marL="2908300" lvl="1"/>
            <a:r>
              <a:rPr lang="en-US" dirty="0"/>
              <a:t>Data will be lost when power supply is interrupted</a:t>
            </a:r>
          </a:p>
        </p:txBody>
      </p:sp>
      <p:sp>
        <p:nvSpPr>
          <p:cNvPr id="6" name="Slide Number Placeholder 5"/>
          <p:cNvSpPr>
            <a:spLocks noGrp="1"/>
          </p:cNvSpPr>
          <p:nvPr>
            <p:ph type="sldNum" sz="quarter" idx="12"/>
          </p:nvPr>
        </p:nvSpPr>
        <p:spPr/>
        <p:txBody>
          <a:bodyPr/>
          <a:lstStyle/>
          <a:p>
            <a:fld id="{8023217D-CBF3-4F05-B64D-691139C0E6CF}" type="slidenum">
              <a:rPr lang="en-US" smtClean="0"/>
              <a:pPr/>
              <a:t>44</a:t>
            </a:fld>
            <a:endParaRPr lang="en-US"/>
          </a:p>
        </p:txBody>
      </p:sp>
      <p:pic>
        <p:nvPicPr>
          <p:cNvPr id="8" name="Picture 7" descr="C:\^VCBB^\kickstart-rom-4070.jp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556957"/>
            <a:ext cx="1828800" cy="1828800"/>
          </a:xfrm>
          <a:prstGeom prst="rect">
            <a:avLst/>
          </a:prstGeom>
          <a:noFill/>
          <a:ln>
            <a:noFill/>
          </a:ln>
        </p:spPr>
      </p:pic>
      <p:pic>
        <p:nvPicPr>
          <p:cNvPr id="7" name="Picture 3" descr="D:\# Downloads\computer-r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3962400"/>
            <a:ext cx="1828800" cy="1828800"/>
          </a:xfrm>
          <a:prstGeom prst="rect">
            <a:avLst/>
          </a:prstGeom>
          <a:noFill/>
          <a:ln>
            <a:noFill/>
          </a:ln>
        </p:spPr>
      </p:pic>
    </p:spTree>
    <p:extLst>
      <p:ext uri="{BB962C8B-B14F-4D97-AF65-F5344CB8AC3E}">
        <p14:creationId xmlns:p14="http://schemas.microsoft.com/office/powerpoint/2010/main" val="3354843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pc="-160" dirty="0"/>
              <a:t>External memory</a:t>
            </a:r>
          </a:p>
        </p:txBody>
      </p:sp>
      <p:sp>
        <p:nvSpPr>
          <p:cNvPr id="3" name="Content Placeholder 2"/>
          <p:cNvSpPr>
            <a:spLocks noGrp="1"/>
          </p:cNvSpPr>
          <p:nvPr>
            <p:ph idx="1"/>
          </p:nvPr>
        </p:nvSpPr>
        <p:spPr/>
        <p:txBody>
          <a:bodyPr>
            <a:normAutofit/>
          </a:bodyPr>
          <a:lstStyle/>
          <a:p>
            <a:r>
              <a:rPr lang="en-US" sz="3500" dirty="0"/>
              <a:t>Advantages and disadvantages compared to internal memory</a:t>
            </a:r>
          </a:p>
          <a:p>
            <a:pPr lvl="1"/>
            <a:r>
              <a:rPr lang="en-US" sz="3100" dirty="0"/>
              <a:t>Advantages:</a:t>
            </a:r>
          </a:p>
          <a:p>
            <a:pPr lvl="2"/>
            <a:r>
              <a:rPr lang="en-US" sz="2700" dirty="0"/>
              <a:t>Storage capacity is larger</a:t>
            </a:r>
          </a:p>
          <a:p>
            <a:pPr lvl="2"/>
            <a:r>
              <a:rPr lang="en-US" sz="2700" dirty="0"/>
              <a:t>High reliability</a:t>
            </a:r>
          </a:p>
          <a:p>
            <a:pPr lvl="2"/>
            <a:r>
              <a:rPr lang="en-US" sz="2700" dirty="0"/>
              <a:t>Low cost</a:t>
            </a:r>
          </a:p>
          <a:p>
            <a:pPr lvl="1"/>
            <a:r>
              <a:rPr lang="en-US" altLang="ko-KR" sz="3100" dirty="0"/>
              <a:t>Disadvantages </a:t>
            </a:r>
          </a:p>
          <a:p>
            <a:pPr lvl="2"/>
            <a:r>
              <a:rPr lang="en-US" sz="2700" dirty="0"/>
              <a:t>Access speed is significantly slower </a:t>
            </a:r>
            <a:endParaRPr lang="en-US" dirty="0"/>
          </a:p>
        </p:txBody>
      </p:sp>
      <p:sp>
        <p:nvSpPr>
          <p:cNvPr id="6" name="Slide Number Placeholder 5"/>
          <p:cNvSpPr>
            <a:spLocks noGrp="1"/>
          </p:cNvSpPr>
          <p:nvPr>
            <p:ph type="sldNum" sz="quarter" idx="12"/>
          </p:nvPr>
        </p:nvSpPr>
        <p:spPr/>
        <p:txBody>
          <a:bodyPr/>
          <a:lstStyle/>
          <a:p>
            <a:fld id="{8023217D-CBF3-4F05-B64D-691139C0E6CF}" type="slidenum">
              <a:rPr lang="en-US" smtClean="0"/>
              <a:pPr/>
              <a:t>45</a:t>
            </a:fld>
            <a:endParaRPr lang="en-US"/>
          </a:p>
        </p:txBody>
      </p:sp>
    </p:spTree>
    <p:extLst>
      <p:ext uri="{BB962C8B-B14F-4D97-AF65-F5344CB8AC3E}">
        <p14:creationId xmlns:p14="http://schemas.microsoft.com/office/powerpoint/2010/main" val="2430097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ko-KR" spc="-160" dirty="0"/>
              <a:t>External memory</a:t>
            </a:r>
            <a:endParaRPr lang="en-US" spc="-160" dirty="0"/>
          </a:p>
        </p:txBody>
      </p:sp>
      <p:sp>
        <p:nvSpPr>
          <p:cNvPr id="3" name="Content Placeholder 2"/>
          <p:cNvSpPr>
            <a:spLocks noGrp="1"/>
          </p:cNvSpPr>
          <p:nvPr>
            <p:ph idx="1"/>
          </p:nvPr>
        </p:nvSpPr>
        <p:spPr/>
        <p:txBody>
          <a:bodyPr>
            <a:normAutofit/>
          </a:bodyPr>
          <a:lstStyle/>
          <a:p>
            <a:r>
              <a:rPr lang="en-US" altLang="ko-KR" dirty="0"/>
              <a:t>Categorization</a:t>
            </a:r>
            <a:r>
              <a:rPr lang="en-US" dirty="0"/>
              <a:t> based on technical characteristics:</a:t>
            </a:r>
          </a:p>
          <a:p>
            <a:pPr lvl="1"/>
            <a:r>
              <a:rPr lang="en-US" dirty="0"/>
              <a:t>Magnetic system</a:t>
            </a:r>
          </a:p>
          <a:p>
            <a:pPr lvl="1"/>
            <a:r>
              <a:rPr lang="en-US" dirty="0"/>
              <a:t>Optical system</a:t>
            </a:r>
          </a:p>
          <a:p>
            <a:pPr lvl="1"/>
            <a:r>
              <a:rPr lang="en-US" dirty="0"/>
              <a:t>Flash drive</a:t>
            </a:r>
          </a:p>
          <a:p>
            <a:pPr lvl="1"/>
            <a:r>
              <a:rPr lang="en-US" dirty="0"/>
              <a:t>Solid state drive</a:t>
            </a:r>
          </a:p>
        </p:txBody>
      </p:sp>
      <p:sp>
        <p:nvSpPr>
          <p:cNvPr id="6" name="Slide Number Placeholder 5"/>
          <p:cNvSpPr>
            <a:spLocks noGrp="1"/>
          </p:cNvSpPr>
          <p:nvPr>
            <p:ph type="sldNum" sz="quarter" idx="12"/>
          </p:nvPr>
        </p:nvSpPr>
        <p:spPr/>
        <p:txBody>
          <a:bodyPr/>
          <a:lstStyle/>
          <a:p>
            <a:fld id="{8023217D-CBF3-4F05-B64D-691139C0E6CF}" type="slidenum">
              <a:rPr lang="en-US" smtClean="0"/>
              <a:pPr/>
              <a:t>46</a:t>
            </a:fld>
            <a:endParaRPr lang="en-US"/>
          </a:p>
        </p:txBody>
      </p:sp>
    </p:spTree>
    <p:extLst>
      <p:ext uri="{BB962C8B-B14F-4D97-AF65-F5344CB8AC3E}">
        <p14:creationId xmlns:p14="http://schemas.microsoft.com/office/powerpoint/2010/main" val="4082672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pc="-160" dirty="0"/>
              <a:t>External memory</a:t>
            </a:r>
            <a:endParaRPr lang="en-US" dirty="0"/>
          </a:p>
        </p:txBody>
      </p:sp>
      <p:sp>
        <p:nvSpPr>
          <p:cNvPr id="3" name="Content Placeholder 2"/>
          <p:cNvSpPr>
            <a:spLocks noGrp="1"/>
          </p:cNvSpPr>
          <p:nvPr>
            <p:ph idx="1"/>
          </p:nvPr>
        </p:nvSpPr>
        <p:spPr/>
        <p:txBody>
          <a:bodyPr>
            <a:normAutofit/>
          </a:bodyPr>
          <a:lstStyle/>
          <a:p>
            <a:r>
              <a:rPr lang="en-US" dirty="0"/>
              <a:t>Magnetic system</a:t>
            </a:r>
          </a:p>
          <a:p>
            <a:pPr lvl="1"/>
            <a:r>
              <a:rPr lang="en-US" dirty="0"/>
              <a:t>Tape: The first storage device, slow speed, often used to back up data.</a:t>
            </a:r>
          </a:p>
          <a:p>
            <a:pPr lvl="1"/>
            <a:r>
              <a:rPr lang="en-US" dirty="0"/>
              <a:t>Floppy Disk: slow speed, not long life.</a:t>
            </a:r>
          </a:p>
          <a:p>
            <a:pPr lvl="1"/>
            <a:r>
              <a:rPr lang="en-US" dirty="0"/>
              <a:t>Hard Disk: Multi-layer, up to TBs capacity, fast speed, long life.</a:t>
            </a:r>
          </a:p>
        </p:txBody>
      </p:sp>
      <p:sp>
        <p:nvSpPr>
          <p:cNvPr id="6" name="Slide Number Placeholder 5"/>
          <p:cNvSpPr>
            <a:spLocks noGrp="1"/>
          </p:cNvSpPr>
          <p:nvPr>
            <p:ph type="sldNum" sz="quarter" idx="12"/>
          </p:nvPr>
        </p:nvSpPr>
        <p:spPr/>
        <p:txBody>
          <a:bodyPr/>
          <a:lstStyle/>
          <a:p>
            <a:fld id="{8023217D-CBF3-4F05-B64D-691139C0E6CF}" type="slidenum">
              <a:rPr lang="en-US" smtClean="0"/>
              <a:pPr/>
              <a:t>47</a:t>
            </a:fld>
            <a:endParaRPr lang="en-US"/>
          </a:p>
        </p:txBody>
      </p:sp>
      <p:pic>
        <p:nvPicPr>
          <p:cNvPr id="8" name="Picture 7" descr="FDD.jpg"/>
          <p:cNvPicPr>
            <a:picLocks noChangeAspect="1"/>
          </p:cNvPicPr>
          <p:nvPr/>
        </p:nvPicPr>
        <p:blipFill>
          <a:blip r:embed="rId2" cstate="print"/>
          <a:stretch>
            <a:fillRect/>
          </a:stretch>
        </p:blipFill>
        <p:spPr>
          <a:xfrm>
            <a:off x="2667000" y="4789262"/>
            <a:ext cx="1134687" cy="1172510"/>
          </a:xfrm>
          <a:prstGeom prst="rect">
            <a:avLst/>
          </a:prstGeom>
          <a:noFill/>
          <a:ln>
            <a:noFill/>
          </a:ln>
        </p:spPr>
      </p:pic>
      <p:pic>
        <p:nvPicPr>
          <p:cNvPr id="7" name="Picture 6" descr="HDD.jpg"/>
          <p:cNvPicPr>
            <a:picLocks noChangeAspect="1"/>
          </p:cNvPicPr>
          <p:nvPr/>
        </p:nvPicPr>
        <p:blipFill>
          <a:blip r:embed="rId3" cstate="print">
            <a:clrChange>
              <a:clrFrom>
                <a:srgbClr val="FFFFFF"/>
              </a:clrFrom>
              <a:clrTo>
                <a:srgbClr val="FFFFFF">
                  <a:alpha val="0"/>
                </a:srgbClr>
              </a:clrTo>
            </a:clrChange>
          </a:blip>
          <a:stretch>
            <a:fillRect/>
          </a:stretch>
        </p:blipFill>
        <p:spPr>
          <a:xfrm>
            <a:off x="5309456" y="4737663"/>
            <a:ext cx="1700944" cy="1275708"/>
          </a:xfrm>
          <a:prstGeom prst="rect">
            <a:avLst/>
          </a:prstGeom>
          <a:noFill/>
          <a:ln>
            <a:noFill/>
          </a:ln>
        </p:spPr>
      </p:pic>
    </p:spTree>
    <p:extLst>
      <p:ext uri="{BB962C8B-B14F-4D97-AF65-F5344CB8AC3E}">
        <p14:creationId xmlns:p14="http://schemas.microsoft.com/office/powerpoint/2010/main" val="3250995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pc="-160" dirty="0"/>
              <a:t>External memory</a:t>
            </a:r>
            <a:endParaRPr lang="en-US" dirty="0"/>
          </a:p>
        </p:txBody>
      </p:sp>
      <p:sp>
        <p:nvSpPr>
          <p:cNvPr id="3" name="Content Placeholder 2"/>
          <p:cNvSpPr>
            <a:spLocks noGrp="1"/>
          </p:cNvSpPr>
          <p:nvPr>
            <p:ph idx="1"/>
          </p:nvPr>
        </p:nvSpPr>
        <p:spPr/>
        <p:txBody>
          <a:bodyPr>
            <a:normAutofit/>
          </a:bodyPr>
          <a:lstStyle/>
          <a:p>
            <a:r>
              <a:rPr lang="en-US" dirty="0"/>
              <a:t>Optical system</a:t>
            </a:r>
          </a:p>
          <a:p>
            <a:pPr lvl="1"/>
            <a:r>
              <a:rPr lang="en-US" dirty="0"/>
              <a:t>CD (Compact Disk): 700MB.</a:t>
            </a:r>
          </a:p>
          <a:p>
            <a:pPr lvl="1"/>
            <a:r>
              <a:rPr lang="en-US" dirty="0"/>
              <a:t>DVD disc (Digital Video / Versatile Disk): up to 17GB. </a:t>
            </a:r>
          </a:p>
          <a:p>
            <a:pPr lvl="1"/>
            <a:r>
              <a:rPr lang="en-US" dirty="0"/>
              <a:t>Some enhancements from DVD:</a:t>
            </a:r>
          </a:p>
          <a:p>
            <a:pPr lvl="2"/>
            <a:r>
              <a:rPr lang="en-US" dirty="0"/>
              <a:t>HD DVD / Blu-ray (30 / 50GB)</a:t>
            </a:r>
          </a:p>
          <a:p>
            <a:pPr lvl="2"/>
            <a:r>
              <a:rPr lang="en-US" dirty="0"/>
              <a:t>HVD (500GB up to 3.9TB)</a:t>
            </a:r>
          </a:p>
          <a:p>
            <a:pPr lvl="2"/>
            <a:r>
              <a:rPr lang="en-US" dirty="0"/>
              <a:t>5D DVD (10TB)</a:t>
            </a:r>
          </a:p>
        </p:txBody>
      </p:sp>
      <p:sp>
        <p:nvSpPr>
          <p:cNvPr id="6" name="Slide Number Placeholder 5"/>
          <p:cNvSpPr>
            <a:spLocks noGrp="1"/>
          </p:cNvSpPr>
          <p:nvPr>
            <p:ph type="sldNum" sz="quarter" idx="12"/>
          </p:nvPr>
        </p:nvSpPr>
        <p:spPr/>
        <p:txBody>
          <a:bodyPr/>
          <a:lstStyle/>
          <a:p>
            <a:fld id="{8023217D-CBF3-4F05-B64D-691139C0E6CF}" type="slidenum">
              <a:rPr lang="en-US" smtClean="0"/>
              <a:pPr/>
              <a:t>48</a:t>
            </a:fld>
            <a:endParaRPr lang="en-US"/>
          </a:p>
        </p:txBody>
      </p:sp>
      <p:pic>
        <p:nvPicPr>
          <p:cNvPr id="7" name="Picture 2" descr="D:\# Downloads\Icon.Mega.PackEdition.2010\Icons.6500HQ\128x128\devices\cdrom_unmou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669" y="4121623"/>
            <a:ext cx="1828800" cy="1828800"/>
          </a:xfrm>
          <a:prstGeom prst="rect">
            <a:avLst/>
          </a:prstGeom>
          <a:noFill/>
          <a:ln>
            <a:noFill/>
          </a:ln>
        </p:spPr>
      </p:pic>
    </p:spTree>
    <p:extLst>
      <p:ext uri="{BB962C8B-B14F-4D97-AF65-F5344CB8AC3E}">
        <p14:creationId xmlns:p14="http://schemas.microsoft.com/office/powerpoint/2010/main" val="1889895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pc="-160" dirty="0"/>
              <a:t>External memory</a:t>
            </a:r>
            <a:endParaRPr lang="en-US" dirty="0"/>
          </a:p>
        </p:txBody>
      </p:sp>
      <p:sp>
        <p:nvSpPr>
          <p:cNvPr id="3" name="Content Placeholder 2"/>
          <p:cNvSpPr>
            <a:spLocks noGrp="1"/>
          </p:cNvSpPr>
          <p:nvPr>
            <p:ph idx="1"/>
          </p:nvPr>
        </p:nvSpPr>
        <p:spPr/>
        <p:txBody>
          <a:bodyPr>
            <a:normAutofit/>
          </a:bodyPr>
          <a:lstStyle/>
          <a:p>
            <a:pPr algn="just"/>
            <a:r>
              <a:rPr lang="en-US" dirty="0"/>
              <a:t>Flash Drive</a:t>
            </a:r>
          </a:p>
          <a:p>
            <a:pPr lvl="1" algn="just"/>
            <a:r>
              <a:rPr lang="en-US" dirty="0"/>
              <a:t>Developed over the last 10 years, eliminating the mechanical properties of magnetic and optical discs.</a:t>
            </a:r>
          </a:p>
          <a:p>
            <a:pPr lvl="1" algn="just"/>
            <a:r>
              <a:rPr lang="en-US" dirty="0"/>
              <a:t>The small size, convenient communication via USB (Universal Serial Bus) so it has made the floppy disk no longer exist.</a:t>
            </a:r>
          </a:p>
          <a:p>
            <a:pPr lvl="1" algn="just"/>
            <a:r>
              <a:rPr lang="en-US" dirty="0"/>
              <a:t>Common capacity ranges</a:t>
            </a:r>
          </a:p>
          <a:p>
            <a:pPr marL="457200" lvl="1" indent="0" algn="just">
              <a:buNone/>
            </a:pPr>
            <a:r>
              <a:rPr lang="en-US" dirty="0"/>
              <a:t> from 8 GB to 32 GB.</a:t>
            </a:r>
          </a:p>
        </p:txBody>
      </p:sp>
      <p:sp>
        <p:nvSpPr>
          <p:cNvPr id="6" name="Slide Number Placeholder 5"/>
          <p:cNvSpPr>
            <a:spLocks noGrp="1"/>
          </p:cNvSpPr>
          <p:nvPr>
            <p:ph type="sldNum" sz="quarter" idx="12"/>
          </p:nvPr>
        </p:nvSpPr>
        <p:spPr/>
        <p:txBody>
          <a:bodyPr/>
          <a:lstStyle/>
          <a:p>
            <a:fld id="{8023217D-CBF3-4F05-B64D-691139C0E6CF}" type="slidenum">
              <a:rPr lang="en-US" smtClean="0"/>
              <a:pPr/>
              <a:t>49</a:t>
            </a:fld>
            <a:endParaRPr lang="en-US"/>
          </a:p>
        </p:txBody>
      </p:sp>
      <p:pic>
        <p:nvPicPr>
          <p:cNvPr id="7" name="Picture 6"/>
          <p:cNvPicPr>
            <a:picLocks/>
          </p:cNvPicPr>
          <p:nvPr/>
        </p:nvPicPr>
        <p:blipFill>
          <a:blip r:embed="rId2" cstate="print">
            <a:clrChange>
              <a:clrFrom>
                <a:srgbClr val="FFFFFF"/>
              </a:clrFrom>
              <a:clrTo>
                <a:srgbClr val="FFFFFF">
                  <a:alpha val="0"/>
                </a:srgbClr>
              </a:clrTo>
            </a:clrChange>
          </a:blip>
          <a:srcRect/>
          <a:stretch>
            <a:fillRect/>
          </a:stretch>
        </p:blipFill>
        <p:spPr bwMode="auto">
          <a:xfrm>
            <a:off x="6219217" y="4462429"/>
            <a:ext cx="1828800" cy="1828800"/>
          </a:xfrm>
          <a:prstGeom prst="rect">
            <a:avLst/>
          </a:prstGeom>
          <a:noFill/>
          <a:ln>
            <a:noFill/>
          </a:ln>
        </p:spPr>
      </p:pic>
    </p:spTree>
    <p:extLst>
      <p:ext uri="{BB962C8B-B14F-4D97-AF65-F5344CB8AC3E}">
        <p14:creationId xmlns:p14="http://schemas.microsoft.com/office/powerpoint/2010/main" val="2789053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rown invitation Squid game card&amp;quot; Sticker by nymos | Redbubble">
            <a:extLst>
              <a:ext uri="{FF2B5EF4-FFF2-40B4-BE49-F238E27FC236}">
                <a16:creationId xmlns:a16="http://schemas.microsoft.com/office/drawing/2014/main" id="{79225990-C3B9-134C-9645-772BC7D1F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75" y="671512"/>
            <a:ext cx="5072063" cy="507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78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pc="-160" dirty="0"/>
              <a:t>External memory</a:t>
            </a:r>
            <a:endParaRPr lang="en-US" dirty="0"/>
          </a:p>
        </p:txBody>
      </p:sp>
      <p:sp>
        <p:nvSpPr>
          <p:cNvPr id="3" name="Content Placeholder 2"/>
          <p:cNvSpPr>
            <a:spLocks noGrp="1"/>
          </p:cNvSpPr>
          <p:nvPr>
            <p:ph idx="1"/>
          </p:nvPr>
        </p:nvSpPr>
        <p:spPr>
          <a:xfrm>
            <a:off x="457200" y="1204408"/>
            <a:ext cx="8229600" cy="5244262"/>
          </a:xfrm>
        </p:spPr>
        <p:txBody>
          <a:bodyPr>
            <a:normAutofit/>
          </a:bodyPr>
          <a:lstStyle/>
          <a:p>
            <a:r>
              <a:rPr lang="en-US" sz="2400" dirty="0"/>
              <a:t>Solid State Drive</a:t>
            </a:r>
          </a:p>
          <a:p>
            <a:pPr lvl="1"/>
            <a:r>
              <a:rPr lang="en-US" sz="2400" dirty="0"/>
              <a:t>Using solid memory to store data.</a:t>
            </a:r>
          </a:p>
          <a:p>
            <a:pPr lvl="1"/>
            <a:r>
              <a:rPr lang="en-US" sz="2400" dirty="0"/>
              <a:t>The read speed is 3 times faster, the write speed is 1.5 times faster than the normal hard drive.</a:t>
            </a:r>
          </a:p>
          <a:p>
            <a:pPr lvl="1"/>
            <a:r>
              <a:rPr lang="en-US" sz="2400" dirty="0"/>
              <a:t>Low power consumption, suitable for mobile devices.</a:t>
            </a:r>
          </a:p>
          <a:p>
            <a:pPr lvl="1"/>
            <a:r>
              <a:rPr lang="en-US" sz="2400" dirty="0"/>
              <a:t>The price is higher than a normal hard drive.</a:t>
            </a:r>
          </a:p>
          <a:p>
            <a:pPr lvl="1"/>
            <a:r>
              <a:rPr lang="en-US" sz="2400" dirty="0"/>
              <a:t>The largest capacity in 2010 is 1 TB and costs about $ 2,200.</a:t>
            </a:r>
          </a:p>
          <a:p>
            <a:pPr lvl="1"/>
            <a:r>
              <a:rPr lang="en-US" sz="2400" dirty="0"/>
              <a:t>1 TB (10-2015) -&gt; 300-400 $</a:t>
            </a:r>
          </a:p>
          <a:p>
            <a:pPr lvl="1"/>
            <a:r>
              <a:rPr lang="en-US" sz="2400" dirty="0"/>
              <a:t>500 GB (08-2018) -&gt; 100 $</a:t>
            </a:r>
          </a:p>
          <a:p>
            <a:pPr lvl="1"/>
            <a:endParaRPr lang="en-US" sz="2400" dirty="0"/>
          </a:p>
        </p:txBody>
      </p:sp>
      <p:sp>
        <p:nvSpPr>
          <p:cNvPr id="6" name="Slide Number Placeholder 5"/>
          <p:cNvSpPr>
            <a:spLocks noGrp="1"/>
          </p:cNvSpPr>
          <p:nvPr>
            <p:ph type="sldNum" sz="quarter" idx="12"/>
          </p:nvPr>
        </p:nvSpPr>
        <p:spPr>
          <a:xfrm>
            <a:off x="7010400" y="6083545"/>
            <a:ext cx="2133600" cy="365125"/>
          </a:xfrm>
        </p:spPr>
        <p:txBody>
          <a:bodyPr/>
          <a:lstStyle/>
          <a:p>
            <a:fld id="{8023217D-CBF3-4F05-B64D-691139C0E6CF}" type="slidenum">
              <a:rPr lang="en-US" smtClean="0"/>
              <a:pPr/>
              <a:t>50</a:t>
            </a:fld>
            <a:endParaRPr lang="en-US"/>
          </a:p>
        </p:txBody>
      </p:sp>
      <p:pic>
        <p:nvPicPr>
          <p:cNvPr id="7" name="Picture 6" descr="SSD.jpg"/>
          <p:cNvPicPr>
            <a:picLocks noChangeAspect="1"/>
          </p:cNvPicPr>
          <p:nvPr/>
        </p:nvPicPr>
        <p:blipFill>
          <a:blip r:embed="rId2" cstate="print"/>
          <a:stretch>
            <a:fillRect/>
          </a:stretch>
        </p:blipFill>
        <p:spPr>
          <a:xfrm>
            <a:off x="6553200" y="4254745"/>
            <a:ext cx="1828800" cy="1828800"/>
          </a:xfrm>
          <a:prstGeom prst="rect">
            <a:avLst/>
          </a:prstGeom>
          <a:noFill/>
          <a:ln>
            <a:noFill/>
          </a:ln>
        </p:spPr>
      </p:pic>
    </p:spTree>
    <p:extLst>
      <p:ext uri="{BB962C8B-B14F-4D97-AF65-F5344CB8AC3E}">
        <p14:creationId xmlns:p14="http://schemas.microsoft.com/office/powerpoint/2010/main" val="3625187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Devices</a:t>
            </a:r>
          </a:p>
        </p:txBody>
      </p:sp>
      <p:sp>
        <p:nvSpPr>
          <p:cNvPr id="3" name="Content Placeholder 2"/>
          <p:cNvSpPr>
            <a:spLocks noGrp="1"/>
          </p:cNvSpPr>
          <p:nvPr>
            <p:ph idx="1"/>
          </p:nvPr>
        </p:nvSpPr>
        <p:spPr>
          <a:xfrm>
            <a:off x="0" y="1013177"/>
            <a:ext cx="9067800" cy="4746015"/>
          </a:xfrm>
        </p:spPr>
        <p:txBody>
          <a:bodyPr>
            <a:noAutofit/>
          </a:bodyPr>
          <a:lstStyle/>
          <a:p>
            <a:r>
              <a:rPr lang="en-US" sz="1800" dirty="0"/>
              <a:t>Keyboard: Standard input device. The keys on a keyboard can be divided into several groups based on their functions:</a:t>
            </a:r>
          </a:p>
          <a:p>
            <a:pPr lvl="1"/>
            <a:r>
              <a:rPr lang="en-US" sz="1800" dirty="0"/>
              <a:t>Typing (alphanumeric) keys.</a:t>
            </a:r>
          </a:p>
          <a:p>
            <a:pPr marL="457200" lvl="1" indent="0">
              <a:buNone/>
            </a:pPr>
            <a:r>
              <a:rPr lang="en-US" sz="1800" dirty="0"/>
              <a:t> These keys include the same letter, number,</a:t>
            </a:r>
          </a:p>
          <a:p>
            <a:pPr marL="457200" lvl="1" indent="0">
              <a:buNone/>
            </a:pPr>
            <a:r>
              <a:rPr lang="en-US" sz="1800" dirty="0"/>
              <a:t> punctuation, and symbol keys found on a traditional typewriter.</a:t>
            </a:r>
          </a:p>
          <a:p>
            <a:pPr lvl="1"/>
            <a:r>
              <a:rPr lang="en-US" sz="1800" dirty="0"/>
              <a:t>Control keys. These keys are used alone or in combination with other keys to perform certain actions. The most frequently used control keys are Ctrl, Alt, the Windows logo key﻿ Picture of the Windows logo key, and Esc.</a:t>
            </a:r>
          </a:p>
          <a:p>
            <a:pPr lvl="1"/>
            <a:r>
              <a:rPr lang="en-US" sz="1800" dirty="0"/>
              <a:t>Function keys. The function keys are used to perform specific tasks. They are labeled as F1, F2, F3, and so on, up to F12. The functionality of these keys differs from program to program.</a:t>
            </a:r>
          </a:p>
          <a:p>
            <a:pPr lvl="1"/>
            <a:r>
              <a:rPr lang="en-US" sz="1800" dirty="0"/>
              <a:t>Navigation keys. These keys are used for moving around in documents or webpages and editing text. They include the arrow keys, Home, End, Page Up, Page Down, Delete, and Insert.</a:t>
            </a:r>
          </a:p>
          <a:p>
            <a:pPr lvl="1"/>
            <a:r>
              <a:rPr lang="en-US" sz="1800" dirty="0"/>
              <a:t>Numeric keypad. The numeric keypad is handy for entering numbers quickly. The keys are grouped together in a block like a conventional calculator or adding machine</a:t>
            </a:r>
          </a:p>
        </p:txBody>
      </p:sp>
      <p:sp>
        <p:nvSpPr>
          <p:cNvPr id="6" name="Slide Number Placeholder 5"/>
          <p:cNvSpPr>
            <a:spLocks noGrp="1"/>
          </p:cNvSpPr>
          <p:nvPr>
            <p:ph type="sldNum" sz="quarter" idx="12"/>
          </p:nvPr>
        </p:nvSpPr>
        <p:spPr/>
        <p:txBody>
          <a:bodyPr/>
          <a:lstStyle/>
          <a:p>
            <a:fld id="{8023217D-CBF3-4F05-B64D-691139C0E6CF}" type="slidenum">
              <a:rPr lang="en-US" smtClean="0"/>
              <a:pPr/>
              <a:t>51</a:t>
            </a:fld>
            <a:endParaRPr lang="en-US"/>
          </a:p>
        </p:txBody>
      </p:sp>
      <p:pic>
        <p:nvPicPr>
          <p:cNvPr id="7" name="Picture 8" descr="KeyBoard.jp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rot="20053655">
            <a:off x="6302782" y="1047002"/>
            <a:ext cx="2752725" cy="1562576"/>
          </a:xfrm>
          <a:prstGeom prst="rect">
            <a:avLst/>
          </a:prstGeom>
          <a:noFill/>
          <a:ln>
            <a:noFill/>
          </a:ln>
        </p:spPr>
      </p:pic>
    </p:spTree>
    <p:extLst>
      <p:ext uri="{BB962C8B-B14F-4D97-AF65-F5344CB8AC3E}">
        <p14:creationId xmlns:p14="http://schemas.microsoft.com/office/powerpoint/2010/main" val="519504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Input Devices</a:t>
            </a:r>
            <a:endParaRPr lang="en-US" dirty="0"/>
          </a:p>
        </p:txBody>
      </p:sp>
      <p:sp>
        <p:nvSpPr>
          <p:cNvPr id="3" name="Content Placeholder 2"/>
          <p:cNvSpPr>
            <a:spLocks noGrp="1"/>
          </p:cNvSpPr>
          <p:nvPr>
            <p:ph idx="1"/>
          </p:nvPr>
        </p:nvSpPr>
        <p:spPr>
          <a:xfrm>
            <a:off x="457200" y="1204408"/>
            <a:ext cx="8610600" cy="4746015"/>
          </a:xfrm>
        </p:spPr>
        <p:txBody>
          <a:bodyPr>
            <a:normAutofit/>
          </a:bodyPr>
          <a:lstStyle/>
          <a:p>
            <a:r>
              <a:rPr lang="en-US" dirty="0"/>
              <a:t>Mouse: A hand-sized device to move the mouse cursor. </a:t>
            </a:r>
          </a:p>
          <a:p>
            <a:r>
              <a:rPr lang="en-US" dirty="0"/>
              <a:t>Scanner: Convert documents into digital images.</a:t>
            </a:r>
          </a:p>
        </p:txBody>
      </p:sp>
      <p:sp>
        <p:nvSpPr>
          <p:cNvPr id="6" name="Slide Number Placeholder 5"/>
          <p:cNvSpPr>
            <a:spLocks noGrp="1"/>
          </p:cNvSpPr>
          <p:nvPr>
            <p:ph type="sldNum" sz="quarter" idx="12"/>
          </p:nvPr>
        </p:nvSpPr>
        <p:spPr/>
        <p:txBody>
          <a:bodyPr/>
          <a:lstStyle/>
          <a:p>
            <a:fld id="{8023217D-CBF3-4F05-B64D-691139C0E6CF}" type="slidenum">
              <a:rPr lang="en-US" smtClean="0"/>
              <a:pPr/>
              <a:t>52</a:t>
            </a:fld>
            <a:endParaRPr lang="en-US"/>
          </a:p>
        </p:txBody>
      </p:sp>
      <p:pic>
        <p:nvPicPr>
          <p:cNvPr id="7" name="Picture 6" descr="Mouse"/>
          <p:cNvPicPr>
            <a:picLocks/>
          </p:cNvPicPr>
          <p:nvPr/>
        </p:nvPicPr>
        <p:blipFill>
          <a:blip r:embed="rId2" cstate="print"/>
          <a:stretch>
            <a:fillRect/>
          </a:stretch>
        </p:blipFill>
        <p:spPr bwMode="auto">
          <a:xfrm>
            <a:off x="2133600" y="4087571"/>
            <a:ext cx="1371600" cy="1371600"/>
          </a:xfrm>
          <a:prstGeom prst="rect">
            <a:avLst/>
          </a:prstGeom>
          <a:noFill/>
          <a:ln>
            <a:noFill/>
          </a:ln>
        </p:spPr>
      </p:pic>
      <p:pic>
        <p:nvPicPr>
          <p:cNvPr id="8" name="Picture 7" descr="Scanner.jpg"/>
          <p:cNvPicPr>
            <a:picLocks noChangeAspect="1"/>
          </p:cNvPicPr>
          <p:nvPr/>
        </p:nvPicPr>
        <p:blipFill>
          <a:blip r:embed="rId3" cstate="print"/>
          <a:stretch>
            <a:fillRect/>
          </a:stretch>
        </p:blipFill>
        <p:spPr>
          <a:xfrm>
            <a:off x="4724400" y="3706571"/>
            <a:ext cx="2506288" cy="1758141"/>
          </a:xfrm>
          <a:prstGeom prst="rect">
            <a:avLst/>
          </a:prstGeom>
          <a:noFill/>
          <a:ln>
            <a:noFill/>
          </a:ln>
        </p:spPr>
      </p:pic>
      <p:sp>
        <p:nvSpPr>
          <p:cNvPr id="11" name="TextBox 6"/>
          <p:cNvSpPr txBox="1">
            <a:spLocks noChangeArrowheads="1"/>
          </p:cNvSpPr>
          <p:nvPr/>
        </p:nvSpPr>
        <p:spPr bwMode="auto">
          <a:xfrm>
            <a:off x="2400181" y="558109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Mouse</a:t>
            </a:r>
          </a:p>
        </p:txBody>
      </p:sp>
      <p:sp>
        <p:nvSpPr>
          <p:cNvPr id="12" name="TextBox 6"/>
          <p:cNvSpPr txBox="1">
            <a:spLocks noChangeArrowheads="1"/>
          </p:cNvSpPr>
          <p:nvPr/>
        </p:nvSpPr>
        <p:spPr bwMode="auto">
          <a:xfrm>
            <a:off x="5105400" y="5581091"/>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Scanner</a:t>
            </a:r>
          </a:p>
        </p:txBody>
      </p:sp>
    </p:spTree>
    <p:extLst>
      <p:ext uri="{BB962C8B-B14F-4D97-AF65-F5344CB8AC3E}">
        <p14:creationId xmlns:p14="http://schemas.microsoft.com/office/powerpoint/2010/main" val="3930482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Input Devices</a:t>
            </a:r>
            <a:endParaRPr lang="en-US" dirty="0"/>
          </a:p>
        </p:txBody>
      </p:sp>
      <p:sp>
        <p:nvSpPr>
          <p:cNvPr id="3" name="Content Placeholder 2"/>
          <p:cNvSpPr>
            <a:spLocks noGrp="1"/>
          </p:cNvSpPr>
          <p:nvPr>
            <p:ph idx="1"/>
          </p:nvPr>
        </p:nvSpPr>
        <p:spPr/>
        <p:txBody>
          <a:bodyPr>
            <a:normAutofit/>
          </a:bodyPr>
          <a:lstStyle/>
          <a:p>
            <a:r>
              <a:rPr lang="en-US" dirty="0"/>
              <a:t>Webcam &amp; Camera: Record images from the real world to your computer.</a:t>
            </a:r>
          </a:p>
          <a:p>
            <a:r>
              <a:rPr lang="en-US" dirty="0"/>
              <a:t>Digital Camera: Capture images from the real world and put them on the computer.</a:t>
            </a:r>
          </a:p>
        </p:txBody>
      </p:sp>
      <p:sp>
        <p:nvSpPr>
          <p:cNvPr id="6" name="Slide Number Placeholder 5"/>
          <p:cNvSpPr>
            <a:spLocks noGrp="1"/>
          </p:cNvSpPr>
          <p:nvPr>
            <p:ph type="sldNum" sz="quarter" idx="12"/>
          </p:nvPr>
        </p:nvSpPr>
        <p:spPr/>
        <p:txBody>
          <a:bodyPr/>
          <a:lstStyle/>
          <a:p>
            <a:fld id="{8023217D-CBF3-4F05-B64D-691139C0E6CF}" type="slidenum">
              <a:rPr lang="en-US" smtClean="0"/>
              <a:pPr/>
              <a:t>53</a:t>
            </a:fld>
            <a:endParaRPr lang="en-US"/>
          </a:p>
        </p:txBody>
      </p:sp>
      <p:pic>
        <p:nvPicPr>
          <p:cNvPr id="7" name="Picture 2" descr="D:\# Downloads\Icon.Mega.PackEdition.2010\Icons.Realistic.Pack1\Photorealistic Icons\Photorealistic_Icons\DigitalCamera3.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837266" y="3630371"/>
            <a:ext cx="1828800" cy="1828800"/>
          </a:xfrm>
          <a:prstGeom prst="rect">
            <a:avLst/>
          </a:prstGeom>
          <a:noFill/>
          <a:ln>
            <a:noFill/>
          </a:ln>
        </p:spPr>
      </p:pic>
      <p:pic>
        <p:nvPicPr>
          <p:cNvPr id="10" name="Picture 9" descr="Webcam.jpg"/>
          <p:cNvPicPr>
            <a:picLocks noChangeAspect="1"/>
          </p:cNvPicPr>
          <p:nvPr/>
        </p:nvPicPr>
        <p:blipFill>
          <a:blip r:embed="rId4" cstate="print"/>
          <a:stretch>
            <a:fillRect/>
          </a:stretch>
        </p:blipFill>
        <p:spPr>
          <a:xfrm>
            <a:off x="2524257" y="4239971"/>
            <a:ext cx="928947" cy="1028700"/>
          </a:xfrm>
          <a:prstGeom prst="rect">
            <a:avLst/>
          </a:prstGeom>
          <a:noFill/>
          <a:ln>
            <a:noFill/>
          </a:ln>
        </p:spPr>
      </p:pic>
      <p:sp>
        <p:nvSpPr>
          <p:cNvPr id="11" name="TextBox 6"/>
          <p:cNvSpPr txBox="1">
            <a:spLocks noChangeArrowheads="1"/>
          </p:cNvSpPr>
          <p:nvPr/>
        </p:nvSpPr>
        <p:spPr bwMode="auto">
          <a:xfrm>
            <a:off x="2438400" y="5581091"/>
            <a:ext cx="1091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a:solidFill>
                  <a:srgbClr val="000000"/>
                </a:solidFill>
              </a:rPr>
              <a:t>Webcam</a:t>
            </a:r>
          </a:p>
        </p:txBody>
      </p:sp>
      <p:sp>
        <p:nvSpPr>
          <p:cNvPr id="12" name="TextBox 6"/>
          <p:cNvSpPr txBox="1">
            <a:spLocks noChangeArrowheads="1"/>
          </p:cNvSpPr>
          <p:nvPr/>
        </p:nvSpPr>
        <p:spPr bwMode="auto">
          <a:xfrm>
            <a:off x="4608666" y="5581091"/>
            <a:ext cx="1659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Digital camera</a:t>
            </a:r>
          </a:p>
        </p:txBody>
      </p:sp>
    </p:spTree>
    <p:extLst>
      <p:ext uri="{BB962C8B-B14F-4D97-AF65-F5344CB8AC3E}">
        <p14:creationId xmlns:p14="http://schemas.microsoft.com/office/powerpoint/2010/main" val="428848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Input Devices</a:t>
            </a:r>
            <a:endParaRPr lang="en-US" dirty="0"/>
          </a:p>
        </p:txBody>
      </p:sp>
      <p:sp>
        <p:nvSpPr>
          <p:cNvPr id="3" name="Content Placeholder 2"/>
          <p:cNvSpPr>
            <a:spLocks noGrp="1"/>
          </p:cNvSpPr>
          <p:nvPr>
            <p:ph idx="1"/>
          </p:nvPr>
        </p:nvSpPr>
        <p:spPr/>
        <p:txBody>
          <a:bodyPr>
            <a:normAutofit/>
          </a:bodyPr>
          <a:lstStyle/>
          <a:p>
            <a:r>
              <a:rPr lang="en-US" dirty="0"/>
              <a:t>Drawing Tablet: Use a stylus to draw on the electronic board</a:t>
            </a:r>
          </a:p>
          <a:p>
            <a:r>
              <a:rPr lang="en-US" dirty="0"/>
              <a:t>Barcode Reader (Barcode Reader): Used to read barcodes (encrypted numbers).</a:t>
            </a:r>
          </a:p>
        </p:txBody>
      </p:sp>
      <p:sp>
        <p:nvSpPr>
          <p:cNvPr id="6" name="Slide Number Placeholder 5"/>
          <p:cNvSpPr>
            <a:spLocks noGrp="1"/>
          </p:cNvSpPr>
          <p:nvPr>
            <p:ph type="sldNum" sz="quarter" idx="12"/>
          </p:nvPr>
        </p:nvSpPr>
        <p:spPr/>
        <p:txBody>
          <a:bodyPr/>
          <a:lstStyle/>
          <a:p>
            <a:fld id="{8023217D-CBF3-4F05-B64D-691139C0E6CF}" type="slidenum">
              <a:rPr lang="en-US" smtClean="0"/>
              <a:pPr/>
              <a:t>54</a:t>
            </a:fld>
            <a:endParaRPr lang="en-US"/>
          </a:p>
        </p:txBody>
      </p:sp>
      <p:pic>
        <p:nvPicPr>
          <p:cNvPr id="8" name="Picture 3" descr="D:\# Downloads\bar code read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3570" y="4383831"/>
            <a:ext cx="1197260" cy="1197260"/>
          </a:xfrm>
          <a:prstGeom prst="rect">
            <a:avLst/>
          </a:prstGeom>
          <a:noFill/>
          <a:ln>
            <a:noFill/>
          </a:ln>
        </p:spPr>
      </p:pic>
      <p:pic>
        <p:nvPicPr>
          <p:cNvPr id="9" name="Picture 14" descr="C:\^VCBB^\itGatevn_2008021313_G-penF350_02.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956710" y="4250941"/>
            <a:ext cx="1644418" cy="1330150"/>
          </a:xfrm>
          <a:prstGeom prst="rect">
            <a:avLst/>
          </a:prstGeom>
          <a:noFill/>
          <a:ln>
            <a:noFill/>
          </a:ln>
        </p:spPr>
      </p:pic>
      <p:sp>
        <p:nvSpPr>
          <p:cNvPr id="10" name="TextBox 6"/>
          <p:cNvSpPr txBox="1">
            <a:spLocks noChangeArrowheads="1"/>
          </p:cNvSpPr>
          <p:nvPr/>
        </p:nvSpPr>
        <p:spPr bwMode="auto">
          <a:xfrm>
            <a:off x="2209800" y="5581091"/>
            <a:ext cx="17066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altLang="ko-KR" sz="1800" dirty="0"/>
              <a:t>Drawing Tablet</a:t>
            </a:r>
            <a:endParaRPr lang="en-US" sz="1800" dirty="0">
              <a:solidFill>
                <a:srgbClr val="000000"/>
              </a:solidFill>
            </a:endParaRPr>
          </a:p>
        </p:txBody>
      </p:sp>
      <p:sp>
        <p:nvSpPr>
          <p:cNvPr id="11" name="TextBox 6"/>
          <p:cNvSpPr txBox="1">
            <a:spLocks noChangeArrowheads="1"/>
          </p:cNvSpPr>
          <p:nvPr/>
        </p:nvSpPr>
        <p:spPr bwMode="auto">
          <a:xfrm>
            <a:off x="5257800" y="5581091"/>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altLang="ko-KR" sz="1800" dirty="0"/>
              <a:t>Barcode Reader</a:t>
            </a:r>
            <a:endParaRPr lang="en-US" sz="1800" dirty="0">
              <a:solidFill>
                <a:srgbClr val="000000"/>
              </a:solidFill>
            </a:endParaRPr>
          </a:p>
        </p:txBody>
      </p:sp>
    </p:spTree>
    <p:extLst>
      <p:ext uri="{BB962C8B-B14F-4D97-AF65-F5344CB8AC3E}">
        <p14:creationId xmlns:p14="http://schemas.microsoft.com/office/powerpoint/2010/main" val="2651091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Devices</a:t>
            </a:r>
          </a:p>
        </p:txBody>
      </p:sp>
      <p:sp>
        <p:nvSpPr>
          <p:cNvPr id="3" name="Content Placeholder 2"/>
          <p:cNvSpPr>
            <a:spLocks noGrp="1"/>
          </p:cNvSpPr>
          <p:nvPr>
            <p:ph idx="1"/>
          </p:nvPr>
        </p:nvSpPr>
        <p:spPr/>
        <p:txBody>
          <a:bodyPr/>
          <a:lstStyle/>
          <a:p>
            <a:r>
              <a:rPr lang="en-US" dirty="0"/>
              <a:t>Monitor: Standard output device</a:t>
            </a:r>
          </a:p>
          <a:p>
            <a:pPr lvl="1"/>
            <a:r>
              <a:rPr lang="en-US" dirty="0"/>
              <a:t>Common types: CRT and LCD.</a:t>
            </a:r>
          </a:p>
          <a:p>
            <a:pPr lvl="1"/>
            <a:r>
              <a:rPr lang="en-US" dirty="0"/>
              <a:t>Resolutions: 800x600, 1024x768, ...</a:t>
            </a:r>
          </a:p>
          <a:p>
            <a:pPr lvl="1"/>
            <a:r>
              <a:rPr lang="en-US" dirty="0"/>
              <a:t>Sizes: 15 ", 17", 19 ", 22" ...</a:t>
            </a:r>
          </a:p>
        </p:txBody>
      </p:sp>
      <p:sp>
        <p:nvSpPr>
          <p:cNvPr id="6" name="Slide Number Placeholder 5"/>
          <p:cNvSpPr>
            <a:spLocks noGrp="1"/>
          </p:cNvSpPr>
          <p:nvPr>
            <p:ph type="sldNum" sz="quarter" idx="12"/>
          </p:nvPr>
        </p:nvSpPr>
        <p:spPr/>
        <p:txBody>
          <a:bodyPr/>
          <a:lstStyle/>
          <a:p>
            <a:fld id="{8023217D-CBF3-4F05-B64D-691139C0E6CF}" type="slidenum">
              <a:rPr lang="en-US" smtClean="0"/>
              <a:pPr/>
              <a:t>55</a:t>
            </a:fld>
            <a:endParaRPr lang="en-US"/>
          </a:p>
        </p:txBody>
      </p:sp>
      <p:pic>
        <p:nvPicPr>
          <p:cNvPr id="7" name="Picture 6"/>
          <p:cNvPicPr>
            <a:picLocks noChangeAspect="1"/>
          </p:cNvPicPr>
          <p:nvPr/>
        </p:nvPicPr>
        <p:blipFill>
          <a:blip r:embed="rId2" cstate="print"/>
          <a:srcRect/>
          <a:stretch>
            <a:fillRect/>
          </a:stretch>
        </p:blipFill>
        <p:spPr bwMode="auto">
          <a:xfrm>
            <a:off x="1524000" y="3810000"/>
            <a:ext cx="2431646" cy="1828800"/>
          </a:xfrm>
          <a:prstGeom prst="rect">
            <a:avLst/>
          </a:prstGeom>
          <a:ln>
            <a:noFill/>
          </a:ln>
          <a:effectLst>
            <a:softEdge rad="112500"/>
          </a:effectLst>
        </p:spPr>
      </p:pic>
      <p:pic>
        <p:nvPicPr>
          <p:cNvPr id="11" name="Picture 10"/>
          <p:cNvPicPr>
            <a:picLocks noChangeAspect="1"/>
          </p:cNvPicPr>
          <p:nvPr/>
        </p:nvPicPr>
        <p:blipFill>
          <a:blip r:embed="rId3" cstate="print"/>
          <a:srcRect/>
          <a:stretch>
            <a:fillRect/>
          </a:stretch>
        </p:blipFill>
        <p:spPr bwMode="auto">
          <a:xfrm>
            <a:off x="5389438" y="3901440"/>
            <a:ext cx="1601507" cy="1645920"/>
          </a:xfrm>
          <a:prstGeom prst="rect">
            <a:avLst/>
          </a:prstGeom>
          <a:noFill/>
          <a:ln w="9525">
            <a:noFill/>
            <a:miter lim="800000"/>
            <a:headEnd/>
            <a:tailEnd/>
          </a:ln>
        </p:spPr>
      </p:pic>
      <p:sp>
        <p:nvSpPr>
          <p:cNvPr id="15" name="TextBox 6"/>
          <p:cNvSpPr txBox="1">
            <a:spLocks noChangeArrowheads="1"/>
          </p:cNvSpPr>
          <p:nvPr/>
        </p:nvSpPr>
        <p:spPr bwMode="auto">
          <a:xfrm>
            <a:off x="2286000" y="5638800"/>
            <a:ext cx="654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CRT</a:t>
            </a:r>
          </a:p>
        </p:txBody>
      </p:sp>
      <p:sp>
        <p:nvSpPr>
          <p:cNvPr id="16" name="TextBox 6"/>
          <p:cNvSpPr txBox="1">
            <a:spLocks noChangeArrowheads="1"/>
          </p:cNvSpPr>
          <p:nvPr/>
        </p:nvSpPr>
        <p:spPr bwMode="auto">
          <a:xfrm>
            <a:off x="5867025" y="5587257"/>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LCD</a:t>
            </a:r>
          </a:p>
        </p:txBody>
      </p:sp>
    </p:spTree>
    <p:extLst>
      <p:ext uri="{BB962C8B-B14F-4D97-AF65-F5344CB8AC3E}">
        <p14:creationId xmlns:p14="http://schemas.microsoft.com/office/powerpoint/2010/main" val="1642937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Output Devices</a:t>
            </a:r>
            <a:endParaRPr lang="en-US" dirty="0"/>
          </a:p>
        </p:txBody>
      </p:sp>
      <p:sp>
        <p:nvSpPr>
          <p:cNvPr id="3" name="Content Placeholder 2"/>
          <p:cNvSpPr>
            <a:spLocks noGrp="1"/>
          </p:cNvSpPr>
          <p:nvPr>
            <p:ph idx="1"/>
          </p:nvPr>
        </p:nvSpPr>
        <p:spPr/>
        <p:txBody>
          <a:bodyPr>
            <a:normAutofit/>
          </a:bodyPr>
          <a:lstStyle/>
          <a:p>
            <a:r>
              <a:rPr lang="en-US" dirty="0"/>
              <a:t>Projector</a:t>
            </a:r>
          </a:p>
          <a:p>
            <a:r>
              <a:rPr lang="en-US" dirty="0"/>
              <a:t>Printer</a:t>
            </a:r>
          </a:p>
          <a:p>
            <a:r>
              <a:rPr lang="en-US" dirty="0"/>
              <a:t>Speaker</a:t>
            </a:r>
          </a:p>
        </p:txBody>
      </p:sp>
      <p:sp>
        <p:nvSpPr>
          <p:cNvPr id="6" name="Slide Number Placeholder 5"/>
          <p:cNvSpPr>
            <a:spLocks noGrp="1"/>
          </p:cNvSpPr>
          <p:nvPr>
            <p:ph type="sldNum" sz="quarter" idx="12"/>
          </p:nvPr>
        </p:nvSpPr>
        <p:spPr/>
        <p:txBody>
          <a:bodyPr/>
          <a:lstStyle/>
          <a:p>
            <a:fld id="{8023217D-CBF3-4F05-B64D-691139C0E6CF}" type="slidenum">
              <a:rPr lang="en-US" smtClean="0"/>
              <a:pPr/>
              <a:t>56</a:t>
            </a:fld>
            <a:endParaRPr lang="en-US"/>
          </a:p>
        </p:txBody>
      </p:sp>
      <p:pic>
        <p:nvPicPr>
          <p:cNvPr id="7" name="Picture 2" descr="D:\# Downloads\M3300sf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2754" y="3850441"/>
            <a:ext cx="1434646" cy="1371600"/>
          </a:xfrm>
          <a:prstGeom prst="rect">
            <a:avLst/>
          </a:prstGeom>
          <a:noFill/>
          <a:ln>
            <a:noFill/>
          </a:ln>
        </p:spPr>
      </p:pic>
      <p:pic>
        <p:nvPicPr>
          <p:cNvPr id="8" name="Picture 4" descr="D:\# Downloads\projec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5681" y="1295400"/>
            <a:ext cx="1371600" cy="1371600"/>
          </a:xfrm>
          <a:prstGeom prst="rect">
            <a:avLst/>
          </a:prstGeom>
          <a:noFill/>
          <a:ln>
            <a:noFill/>
          </a:ln>
        </p:spPr>
      </p:pic>
      <p:pic>
        <p:nvPicPr>
          <p:cNvPr id="9" name="Picture 5" descr="D:\# Downloads\251105_Canon_Prin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5600" y="1220117"/>
            <a:ext cx="1371600" cy="1371600"/>
          </a:xfrm>
          <a:prstGeom prst="rect">
            <a:avLst/>
          </a:prstGeom>
          <a:noFill/>
          <a:ln>
            <a:noFill/>
          </a:ln>
        </p:spPr>
      </p:pic>
      <p:sp>
        <p:nvSpPr>
          <p:cNvPr id="10" name="TextBox 6"/>
          <p:cNvSpPr txBox="1">
            <a:spLocks noChangeArrowheads="1"/>
          </p:cNvSpPr>
          <p:nvPr/>
        </p:nvSpPr>
        <p:spPr bwMode="auto">
          <a:xfrm>
            <a:off x="4366909" y="286147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Projector</a:t>
            </a:r>
          </a:p>
        </p:txBody>
      </p:sp>
      <p:sp>
        <p:nvSpPr>
          <p:cNvPr id="11" name="TextBox 6"/>
          <p:cNvSpPr txBox="1">
            <a:spLocks noChangeArrowheads="1"/>
          </p:cNvSpPr>
          <p:nvPr/>
        </p:nvSpPr>
        <p:spPr bwMode="auto">
          <a:xfrm>
            <a:off x="7086600" y="2872841"/>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Printer</a:t>
            </a:r>
          </a:p>
        </p:txBody>
      </p:sp>
      <p:sp>
        <p:nvSpPr>
          <p:cNvPr id="12" name="TextBox 6"/>
          <p:cNvSpPr txBox="1">
            <a:spLocks noChangeArrowheads="1"/>
          </p:cNvSpPr>
          <p:nvPr/>
        </p:nvSpPr>
        <p:spPr bwMode="auto">
          <a:xfrm>
            <a:off x="5661724" y="5445557"/>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Speaker</a:t>
            </a:r>
          </a:p>
        </p:txBody>
      </p:sp>
    </p:spTree>
    <p:extLst>
      <p:ext uri="{BB962C8B-B14F-4D97-AF65-F5344CB8AC3E}">
        <p14:creationId xmlns:p14="http://schemas.microsoft.com/office/powerpoint/2010/main" val="840311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Motherboard</a:t>
            </a:r>
          </a:p>
        </p:txBody>
      </p:sp>
      <p:sp>
        <p:nvSpPr>
          <p:cNvPr id="3" name="Content Placeholder 2"/>
          <p:cNvSpPr>
            <a:spLocks noGrp="1"/>
          </p:cNvSpPr>
          <p:nvPr>
            <p:ph idx="1"/>
          </p:nvPr>
        </p:nvSpPr>
        <p:spPr/>
        <p:txBody>
          <a:bodyPr>
            <a:normAutofit/>
          </a:bodyPr>
          <a:lstStyle/>
          <a:p>
            <a:r>
              <a:rPr lang="en-US" dirty="0"/>
              <a:t>Motherboard plays an important role and is a bridge for the devices.</a:t>
            </a:r>
          </a:p>
          <a:p>
            <a:r>
              <a:rPr lang="en-US" dirty="0"/>
              <a:t>There are many devices mounted on the motherboard such as: computer power, CPU, RAM, control board (graphics, audio, network), hard drive, disk reader (CD, floppy disk), monitor, keyboards, mouse, ...</a:t>
            </a:r>
          </a:p>
        </p:txBody>
      </p:sp>
      <p:sp>
        <p:nvSpPr>
          <p:cNvPr id="6" name="Slide Number Placeholder 5"/>
          <p:cNvSpPr>
            <a:spLocks noGrp="1"/>
          </p:cNvSpPr>
          <p:nvPr>
            <p:ph type="sldNum" sz="quarter" idx="12"/>
          </p:nvPr>
        </p:nvSpPr>
        <p:spPr/>
        <p:txBody>
          <a:bodyPr/>
          <a:lstStyle/>
          <a:p>
            <a:fld id="{8023217D-CBF3-4F05-B64D-691139C0E6CF}" type="slidenum">
              <a:rPr lang="en-US" smtClean="0"/>
              <a:pPr/>
              <a:t>57</a:t>
            </a:fld>
            <a:endParaRPr lang="en-US"/>
          </a:p>
        </p:txBody>
      </p:sp>
      <p:pic>
        <p:nvPicPr>
          <p:cNvPr id="7" name="Picture 2" descr="D:\# Downloads\bottom_small.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66850" y="4771482"/>
            <a:ext cx="2487100" cy="1697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73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a PC case</a:t>
            </a:r>
          </a:p>
        </p:txBody>
      </p:sp>
      <p:sp>
        <p:nvSpPr>
          <p:cNvPr id="6" name="Slide Number Placeholder 5"/>
          <p:cNvSpPr>
            <a:spLocks noGrp="1"/>
          </p:cNvSpPr>
          <p:nvPr>
            <p:ph type="sldNum" sz="quarter" idx="12"/>
          </p:nvPr>
        </p:nvSpPr>
        <p:spPr>
          <a:xfrm>
            <a:off x="7010400" y="5689819"/>
            <a:ext cx="2133600" cy="365125"/>
          </a:xfrm>
        </p:spPr>
        <p:txBody>
          <a:bodyPr/>
          <a:lstStyle/>
          <a:p>
            <a:fld id="{8023217D-CBF3-4F05-B64D-691139C0E6CF}" type="slidenum">
              <a:rPr lang="en-US" smtClean="0"/>
              <a:pPr/>
              <a:t>58</a:t>
            </a:fld>
            <a:endParaRPr lang="en-US"/>
          </a:p>
        </p:txBody>
      </p:sp>
      <p:pic>
        <p:nvPicPr>
          <p:cNvPr id="58" name="Picture 3" descr="D:\# Downloads\Cooler_Master_CM_690_Case_Interior_Built_Side.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198" y="2322546"/>
            <a:ext cx="2468880" cy="2286185"/>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5333998" y="4729379"/>
            <a:ext cx="1676402" cy="1595426"/>
            <a:chOff x="6172198" y="1489305"/>
            <a:chExt cx="1371602" cy="1595426"/>
          </a:xfrm>
        </p:grpSpPr>
        <p:sp>
          <p:nvSpPr>
            <p:cNvPr id="60" name="Round Diagonal Corner Rectangle 59"/>
            <p:cNvSpPr>
              <a:spLocks noChangeAspect="1"/>
            </p:cNvSpPr>
            <p:nvPr/>
          </p:nvSpPr>
          <p:spPr>
            <a:xfrm>
              <a:off x="6400800" y="1489305"/>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61" name="Picture 4" descr="D:\# Downloads\DVD Reader.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92240" y="1746372"/>
              <a:ext cx="731520" cy="400266"/>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8"/>
            <p:cNvSpPr txBox="1">
              <a:spLocks noChangeArrowheads="1"/>
            </p:cNvSpPr>
            <p:nvPr/>
          </p:nvSpPr>
          <p:spPr bwMode="auto">
            <a:xfrm>
              <a:off x="6172198" y="2438400"/>
              <a:ext cx="13716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latin typeface="Arial" pitchFamily="34" charset="0"/>
                  <a:ea typeface="Tahoma" pitchFamily="34" charset="0"/>
                  <a:cs typeface="Arial" pitchFamily="34" charset="0"/>
                </a:rPr>
                <a:t>CD/DVD reader</a:t>
              </a:r>
            </a:p>
          </p:txBody>
        </p:sp>
      </p:grpSp>
      <p:grpSp>
        <p:nvGrpSpPr>
          <p:cNvPr id="63" name="Group 62"/>
          <p:cNvGrpSpPr/>
          <p:nvPr/>
        </p:nvGrpSpPr>
        <p:grpSpPr>
          <a:xfrm>
            <a:off x="4191000" y="928104"/>
            <a:ext cx="914400" cy="1318427"/>
            <a:chOff x="3296767" y="1489305"/>
            <a:chExt cx="914400" cy="1318427"/>
          </a:xfrm>
        </p:grpSpPr>
        <p:sp>
          <p:nvSpPr>
            <p:cNvPr id="64" name="TextBox 8"/>
            <p:cNvSpPr txBox="1">
              <a:spLocks noChangeArrowheads="1"/>
            </p:cNvSpPr>
            <p:nvPr/>
          </p:nvSpPr>
          <p:spPr bwMode="auto">
            <a:xfrm>
              <a:off x="3296768" y="2438400"/>
              <a:ext cx="9143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a:latin typeface="Arial" pitchFamily="34" charset="0"/>
                  <a:ea typeface="Tahoma" pitchFamily="34" charset="0"/>
                  <a:cs typeface="Arial" pitchFamily="34" charset="0"/>
                </a:rPr>
                <a:t>RAM</a:t>
              </a:r>
            </a:p>
          </p:txBody>
        </p:sp>
        <p:sp>
          <p:nvSpPr>
            <p:cNvPr id="65" name="Round Diagonal Corner Rectangle 64"/>
            <p:cNvSpPr>
              <a:spLocks noChangeAspect="1"/>
            </p:cNvSpPr>
            <p:nvPr/>
          </p:nvSpPr>
          <p:spPr>
            <a:xfrm>
              <a:off x="3296767" y="1489305"/>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66" name="Picture 3" descr="D:\# Downloads\computer-ram.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4718" y="1577255"/>
              <a:ext cx="798098" cy="798098"/>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Line 22"/>
          <p:cNvSpPr>
            <a:spLocks noChangeShapeType="1"/>
          </p:cNvSpPr>
          <p:nvPr/>
        </p:nvSpPr>
        <p:spPr bwMode="auto">
          <a:xfrm flipH="1" flipV="1">
            <a:off x="2371930" y="2612702"/>
            <a:ext cx="1275804" cy="446873"/>
          </a:xfrm>
          <a:prstGeom prst="line">
            <a:avLst/>
          </a:prstGeom>
          <a:ln w="28575">
            <a:solidFill>
              <a:schemeClr val="tx1">
                <a:lumMod val="60000"/>
                <a:lumOff val="40000"/>
              </a:schemeClr>
            </a:solidFill>
            <a:headEnd type="oval" w="med" len="med"/>
            <a:tailEnd type="triangle" w="med" len="med"/>
          </a:ln>
        </p:spPr>
        <p:style>
          <a:lnRef idx="3">
            <a:schemeClr val="accent1"/>
          </a:lnRef>
          <a:fillRef idx="0">
            <a:schemeClr val="accent1"/>
          </a:fillRef>
          <a:effectRef idx="2">
            <a:schemeClr val="accent1"/>
          </a:effectRef>
          <a:fontRef idx="minor">
            <a:schemeClr val="tx1"/>
          </a:fontRef>
        </p:style>
        <p:txBody>
          <a:bodyPr wrap="none" anchor="ctr"/>
          <a:lstStyle/>
          <a:p>
            <a:endParaRPr lang="en-US"/>
          </a:p>
        </p:txBody>
      </p:sp>
      <p:grpSp>
        <p:nvGrpSpPr>
          <p:cNvPr id="68" name="Group 67"/>
          <p:cNvGrpSpPr/>
          <p:nvPr/>
        </p:nvGrpSpPr>
        <p:grpSpPr>
          <a:xfrm>
            <a:off x="4114796" y="4731260"/>
            <a:ext cx="1066802" cy="1601778"/>
            <a:chOff x="6324599" y="3159353"/>
            <a:chExt cx="1066802" cy="1601778"/>
          </a:xfrm>
        </p:grpSpPr>
        <p:sp>
          <p:nvSpPr>
            <p:cNvPr id="69" name="TextBox 8"/>
            <p:cNvSpPr txBox="1">
              <a:spLocks noChangeArrowheads="1"/>
            </p:cNvSpPr>
            <p:nvPr/>
          </p:nvSpPr>
          <p:spPr bwMode="auto">
            <a:xfrm>
              <a:off x="6324599" y="4114800"/>
              <a:ext cx="10668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altLang="ko-KR" sz="1800" dirty="0"/>
                <a:t>Hard drive</a:t>
              </a:r>
              <a:endParaRPr lang="en-US" sz="1800" dirty="0">
                <a:latin typeface="Arial" pitchFamily="34" charset="0"/>
                <a:ea typeface="Tahoma" pitchFamily="34" charset="0"/>
                <a:cs typeface="Arial" pitchFamily="34" charset="0"/>
              </a:endParaRPr>
            </a:p>
          </p:txBody>
        </p:sp>
        <p:sp>
          <p:nvSpPr>
            <p:cNvPr id="70" name="Round Diagonal Corner Rectangle 69"/>
            <p:cNvSpPr>
              <a:spLocks noChangeAspect="1"/>
            </p:cNvSpPr>
            <p:nvPr/>
          </p:nvSpPr>
          <p:spPr>
            <a:xfrm>
              <a:off x="6400798" y="3159353"/>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71" name="Picture 70" descr="HDD.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493136" y="3285285"/>
              <a:ext cx="745864" cy="731520"/>
            </a:xfrm>
            <a:prstGeom prst="rect">
              <a:avLst/>
            </a:prstGeom>
          </p:spPr>
        </p:pic>
      </p:grpSp>
      <p:grpSp>
        <p:nvGrpSpPr>
          <p:cNvPr id="72" name="Group 71"/>
          <p:cNvGrpSpPr/>
          <p:nvPr/>
        </p:nvGrpSpPr>
        <p:grpSpPr>
          <a:xfrm>
            <a:off x="2806297" y="942418"/>
            <a:ext cx="934437" cy="1318427"/>
            <a:chOff x="762283" y="1489305"/>
            <a:chExt cx="934437" cy="1318427"/>
          </a:xfrm>
        </p:grpSpPr>
        <p:pic>
          <p:nvPicPr>
            <p:cNvPr id="73" name="Picture 72" descr="Intel_corei7.jpg"/>
            <p:cNvPicPr>
              <a:picLocks noChangeAspect="1"/>
            </p:cNvPicPr>
            <p:nvPr/>
          </p:nvPicPr>
          <p:blipFill>
            <a:blip r:embed="rId6" cstate="print">
              <a:clrChange>
                <a:clrFrom>
                  <a:srgbClr val="FFFFFF"/>
                </a:clrFrom>
                <a:clrTo>
                  <a:srgbClr val="FFFFFF">
                    <a:alpha val="0"/>
                  </a:srgbClr>
                </a:clrTo>
              </a:clrChange>
            </a:blip>
            <a:stretch>
              <a:fillRect/>
            </a:stretch>
          </p:blipFill>
          <p:spPr>
            <a:xfrm>
              <a:off x="817146" y="1539240"/>
              <a:ext cx="879574" cy="822960"/>
            </a:xfrm>
            <a:prstGeom prst="rect">
              <a:avLst/>
            </a:prstGeom>
          </p:spPr>
        </p:pic>
        <p:sp>
          <p:nvSpPr>
            <p:cNvPr id="74" name="TextBox 8"/>
            <p:cNvSpPr txBox="1">
              <a:spLocks noChangeArrowheads="1"/>
            </p:cNvSpPr>
            <p:nvPr/>
          </p:nvSpPr>
          <p:spPr bwMode="auto">
            <a:xfrm>
              <a:off x="762284" y="2438400"/>
              <a:ext cx="9143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a:latin typeface="Arial" pitchFamily="34" charset="0"/>
                  <a:ea typeface="Tahoma" pitchFamily="34" charset="0"/>
                  <a:cs typeface="Arial" pitchFamily="34" charset="0"/>
                </a:rPr>
                <a:t>CPU</a:t>
              </a:r>
            </a:p>
          </p:txBody>
        </p:sp>
        <p:sp>
          <p:nvSpPr>
            <p:cNvPr id="75" name="Round Diagonal Corner Rectangle 74"/>
            <p:cNvSpPr>
              <a:spLocks/>
            </p:cNvSpPr>
            <p:nvPr/>
          </p:nvSpPr>
          <p:spPr>
            <a:xfrm>
              <a:off x="762283" y="1489305"/>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grpSp>
      <p:grpSp>
        <p:nvGrpSpPr>
          <p:cNvPr id="76" name="Group 75"/>
          <p:cNvGrpSpPr/>
          <p:nvPr/>
        </p:nvGrpSpPr>
        <p:grpSpPr>
          <a:xfrm>
            <a:off x="2862728" y="4770996"/>
            <a:ext cx="914401" cy="1500978"/>
            <a:chOff x="417394" y="3198597"/>
            <a:chExt cx="914401" cy="1500978"/>
          </a:xfrm>
        </p:grpSpPr>
        <p:sp>
          <p:nvSpPr>
            <p:cNvPr id="77" name="TextBox 8"/>
            <p:cNvSpPr txBox="1">
              <a:spLocks noChangeArrowheads="1"/>
            </p:cNvSpPr>
            <p:nvPr/>
          </p:nvSpPr>
          <p:spPr bwMode="auto">
            <a:xfrm>
              <a:off x="417395" y="4114800"/>
              <a:ext cx="914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altLang="ko-KR" dirty="0"/>
                <a:t>Power Supply</a:t>
              </a:r>
              <a:endParaRPr lang="en-US" sz="1800" dirty="0">
                <a:latin typeface="Arial" pitchFamily="34" charset="0"/>
                <a:ea typeface="Tahoma" pitchFamily="34" charset="0"/>
                <a:cs typeface="Arial" pitchFamily="34" charset="0"/>
              </a:endParaRPr>
            </a:p>
          </p:txBody>
        </p:sp>
        <p:sp>
          <p:nvSpPr>
            <p:cNvPr id="78" name="Round Diagonal Corner Rectangle 77"/>
            <p:cNvSpPr>
              <a:spLocks noChangeAspect="1"/>
            </p:cNvSpPr>
            <p:nvPr/>
          </p:nvSpPr>
          <p:spPr>
            <a:xfrm>
              <a:off x="417394" y="3198597"/>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79" name="Picture 3" descr="D:\# Downloads\PS.jpg"/>
            <p:cNvPicPr>
              <a:picLocks noChangeAspect="1" noChangeArrowheads="1"/>
            </p:cNvPicPr>
            <p:nvPr/>
          </p:nvPicPr>
          <p:blipFill>
            <a:blip r:embed="rId7" cstate="print">
              <a:clrChange>
                <a:clrFrom>
                  <a:srgbClr val="FFFCFD"/>
                </a:clrFrom>
                <a:clrTo>
                  <a:srgbClr val="FFFCFD">
                    <a:alpha val="0"/>
                  </a:srgbClr>
                </a:clrTo>
              </a:clrChange>
              <a:extLst>
                <a:ext uri="{28A0092B-C50C-407E-A947-70E740481C1C}">
                  <a14:useLocalDpi xmlns:a14="http://schemas.microsoft.com/office/drawing/2010/main" val="0"/>
                </a:ext>
              </a:extLst>
            </a:blip>
            <a:srcRect/>
            <a:stretch>
              <a:fillRect/>
            </a:stretch>
          </p:blipFill>
          <p:spPr bwMode="auto">
            <a:xfrm>
              <a:off x="477849" y="3398520"/>
              <a:ext cx="817551" cy="640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1343230" y="3572571"/>
            <a:ext cx="1028700" cy="1314464"/>
            <a:chOff x="850019" y="1250936"/>
            <a:chExt cx="1028700" cy="1314464"/>
          </a:xfrm>
        </p:grpSpPr>
        <p:sp>
          <p:nvSpPr>
            <p:cNvPr id="81" name="TextBox 8"/>
            <p:cNvSpPr txBox="1">
              <a:spLocks noChangeArrowheads="1"/>
            </p:cNvSpPr>
            <p:nvPr/>
          </p:nvSpPr>
          <p:spPr bwMode="auto">
            <a:xfrm>
              <a:off x="886624" y="2196068"/>
              <a:ext cx="91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latin typeface="Arial" pitchFamily="34" charset="0"/>
                  <a:ea typeface="Tahoma" pitchFamily="34" charset="0"/>
                  <a:cs typeface="Arial" pitchFamily="34" charset="0"/>
                </a:rPr>
                <a:t>Mouse</a:t>
              </a:r>
            </a:p>
          </p:txBody>
        </p:sp>
        <p:sp>
          <p:nvSpPr>
            <p:cNvPr id="82" name="Round Diagonal Corner Rectangle 81"/>
            <p:cNvSpPr>
              <a:spLocks/>
            </p:cNvSpPr>
            <p:nvPr/>
          </p:nvSpPr>
          <p:spPr>
            <a:xfrm>
              <a:off x="886624" y="1250936"/>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83" name="Picture 82" descr="Mouse"/>
            <p:cNvPicPr>
              <a:picLocks noChangeAspect="1"/>
            </p:cNvPicPr>
            <p:nvPr/>
          </p:nvPicPr>
          <p:blipFill>
            <a:blip r:embed="rId8" cstate="print">
              <a:clrChange>
                <a:clrFrom>
                  <a:srgbClr val="FEFEFE"/>
                </a:clrFrom>
                <a:clrTo>
                  <a:srgbClr val="FEFEFE">
                    <a:alpha val="0"/>
                  </a:srgbClr>
                </a:clrTo>
              </a:clrChange>
            </a:blip>
            <a:srcRect/>
            <a:stretch>
              <a:fillRect/>
            </a:stretch>
          </p:blipFill>
          <p:spPr bwMode="auto">
            <a:xfrm>
              <a:off x="850019" y="1295400"/>
              <a:ext cx="1028700" cy="822960"/>
            </a:xfrm>
            <a:prstGeom prst="rect">
              <a:avLst/>
            </a:prstGeom>
            <a:noFill/>
          </p:spPr>
        </p:pic>
      </p:grpSp>
      <p:grpSp>
        <p:nvGrpSpPr>
          <p:cNvPr id="84" name="Group 83"/>
          <p:cNvGrpSpPr/>
          <p:nvPr/>
        </p:nvGrpSpPr>
        <p:grpSpPr>
          <a:xfrm>
            <a:off x="1079109" y="2145176"/>
            <a:ext cx="1515852" cy="1294059"/>
            <a:chOff x="6100072" y="4866473"/>
            <a:chExt cx="1515852" cy="1294059"/>
          </a:xfrm>
        </p:grpSpPr>
        <p:sp>
          <p:nvSpPr>
            <p:cNvPr id="85" name="TextBox 8"/>
            <p:cNvSpPr txBox="1">
              <a:spLocks noChangeArrowheads="1"/>
            </p:cNvSpPr>
            <p:nvPr/>
          </p:nvSpPr>
          <p:spPr bwMode="auto">
            <a:xfrm>
              <a:off x="6100072" y="5791200"/>
              <a:ext cx="15158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latin typeface="Arial" pitchFamily="34" charset="0"/>
                  <a:ea typeface="Tahoma" pitchFamily="34" charset="0"/>
                  <a:cs typeface="Arial" pitchFamily="34" charset="0"/>
                </a:rPr>
                <a:t>Keyboard</a:t>
              </a:r>
            </a:p>
          </p:txBody>
        </p:sp>
        <p:sp>
          <p:nvSpPr>
            <p:cNvPr id="86" name="Round Diagonal Corner Rectangle 85"/>
            <p:cNvSpPr>
              <a:spLocks noChangeAspect="1"/>
            </p:cNvSpPr>
            <p:nvPr/>
          </p:nvSpPr>
          <p:spPr>
            <a:xfrm>
              <a:off x="6400798" y="4866473"/>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87" name="Picture 86" descr="KeyBoard.jpg"/>
            <p:cNvPicPr>
              <a:picLocks noChangeAspect="1"/>
            </p:cNvPicPr>
            <p:nvPr/>
          </p:nvPicPr>
          <p:blipFill>
            <a:blip r:embed="rId9" cstate="print">
              <a:clrChange>
                <a:clrFrom>
                  <a:srgbClr val="FFFFFF"/>
                </a:clrFrom>
                <a:clrTo>
                  <a:srgbClr val="FFFFFF">
                    <a:alpha val="0"/>
                  </a:srgbClr>
                </a:clrTo>
              </a:clrChange>
            </a:blip>
            <a:srcRect/>
            <a:stretch>
              <a:fillRect/>
            </a:stretch>
          </p:blipFill>
          <p:spPr bwMode="auto">
            <a:xfrm>
              <a:off x="6461956" y="5105400"/>
              <a:ext cx="804213" cy="457200"/>
            </a:xfrm>
            <a:prstGeom prst="rect">
              <a:avLst/>
            </a:prstGeom>
            <a:noFill/>
            <a:ln w="9525">
              <a:noFill/>
              <a:miter lim="800000"/>
              <a:headEnd/>
              <a:tailEnd/>
            </a:ln>
          </p:spPr>
        </p:pic>
      </p:grpSp>
      <p:grpSp>
        <p:nvGrpSpPr>
          <p:cNvPr id="88" name="Group 87"/>
          <p:cNvGrpSpPr/>
          <p:nvPr/>
        </p:nvGrpSpPr>
        <p:grpSpPr>
          <a:xfrm>
            <a:off x="6934200" y="2130862"/>
            <a:ext cx="1219200" cy="1283732"/>
            <a:chOff x="7924800" y="3581400"/>
            <a:chExt cx="1219200" cy="1283732"/>
          </a:xfrm>
        </p:grpSpPr>
        <p:sp>
          <p:nvSpPr>
            <p:cNvPr id="89" name="TextBox 8"/>
            <p:cNvSpPr txBox="1">
              <a:spLocks noChangeArrowheads="1"/>
            </p:cNvSpPr>
            <p:nvPr/>
          </p:nvSpPr>
          <p:spPr bwMode="auto">
            <a:xfrm>
              <a:off x="7924800" y="4495800"/>
              <a:ext cx="121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latin typeface="Arial" pitchFamily="34" charset="0"/>
                  <a:ea typeface="Tahoma" pitchFamily="34" charset="0"/>
                  <a:cs typeface="Arial" pitchFamily="34" charset="0"/>
                </a:rPr>
                <a:t>Monitor</a:t>
              </a:r>
            </a:p>
          </p:txBody>
        </p:sp>
        <p:sp>
          <p:nvSpPr>
            <p:cNvPr id="90" name="Round Diagonal Corner Rectangle 89"/>
            <p:cNvSpPr>
              <a:spLocks noChangeAspect="1"/>
            </p:cNvSpPr>
            <p:nvPr/>
          </p:nvSpPr>
          <p:spPr>
            <a:xfrm>
              <a:off x="8077200" y="3581400"/>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91" name="Picture 90"/>
            <p:cNvPicPr>
              <a:picLocks noChangeAspect="1"/>
            </p:cNvPicPr>
            <p:nvPr/>
          </p:nvPicPr>
          <p:blipFill>
            <a:blip r:embed="rId10" cstate="print">
              <a:clrChange>
                <a:clrFrom>
                  <a:srgbClr val="FFFFFF"/>
                </a:clrFrom>
                <a:clrTo>
                  <a:srgbClr val="FFFFFF">
                    <a:alpha val="0"/>
                  </a:srgbClr>
                </a:clrTo>
              </a:clrChange>
            </a:blip>
            <a:srcRect/>
            <a:stretch>
              <a:fillRect/>
            </a:stretch>
          </p:blipFill>
          <p:spPr bwMode="auto">
            <a:xfrm>
              <a:off x="8229600" y="3733800"/>
              <a:ext cx="640080" cy="657830"/>
            </a:xfrm>
            <a:prstGeom prst="rect">
              <a:avLst/>
            </a:prstGeom>
            <a:noFill/>
            <a:ln w="9525">
              <a:noFill/>
              <a:miter lim="800000"/>
              <a:headEnd/>
              <a:tailEnd/>
            </a:ln>
          </p:spPr>
        </p:pic>
      </p:grpSp>
      <p:grpSp>
        <p:nvGrpSpPr>
          <p:cNvPr id="92" name="Group 91"/>
          <p:cNvGrpSpPr/>
          <p:nvPr/>
        </p:nvGrpSpPr>
        <p:grpSpPr>
          <a:xfrm>
            <a:off x="7086600" y="3558257"/>
            <a:ext cx="914400" cy="1311449"/>
            <a:chOff x="8077200" y="1343883"/>
            <a:chExt cx="914400" cy="1311449"/>
          </a:xfrm>
        </p:grpSpPr>
        <p:sp>
          <p:nvSpPr>
            <p:cNvPr id="93" name="TextBox 8"/>
            <p:cNvSpPr txBox="1">
              <a:spLocks noChangeArrowheads="1"/>
            </p:cNvSpPr>
            <p:nvPr/>
          </p:nvSpPr>
          <p:spPr bwMode="auto">
            <a:xfrm>
              <a:off x="8077200" y="2286000"/>
              <a:ext cx="91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latin typeface="Arial" pitchFamily="34" charset="0"/>
                  <a:ea typeface="Tahoma" pitchFamily="34" charset="0"/>
                  <a:cs typeface="Arial" pitchFamily="34" charset="0"/>
                </a:rPr>
                <a:t>Printer</a:t>
              </a:r>
            </a:p>
          </p:txBody>
        </p:sp>
        <p:sp>
          <p:nvSpPr>
            <p:cNvPr id="94" name="Round Diagonal Corner Rectangle 93"/>
            <p:cNvSpPr>
              <a:spLocks noChangeAspect="1"/>
            </p:cNvSpPr>
            <p:nvPr/>
          </p:nvSpPr>
          <p:spPr>
            <a:xfrm>
              <a:off x="8077200" y="1343883"/>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95" name="Picture 94" descr="Printer.jpg"/>
            <p:cNvPicPr>
              <a:picLocks noChangeAspect="1"/>
            </p:cNvPicPr>
            <p:nvPr/>
          </p:nvPicPr>
          <p:blipFill>
            <a:blip r:embed="rId11" cstate="print">
              <a:clrChange>
                <a:clrFrom>
                  <a:srgbClr val="FFFFFF"/>
                </a:clrFrom>
                <a:clrTo>
                  <a:srgbClr val="FFFFFF">
                    <a:alpha val="0"/>
                  </a:srgbClr>
                </a:clrTo>
              </a:clrChange>
            </a:blip>
            <a:stretch>
              <a:fillRect/>
            </a:stretch>
          </p:blipFill>
          <p:spPr>
            <a:xfrm>
              <a:off x="8185990" y="1575882"/>
              <a:ext cx="731520" cy="519380"/>
            </a:xfrm>
            <a:prstGeom prst="rect">
              <a:avLst/>
            </a:prstGeom>
          </p:spPr>
        </p:pic>
      </p:grpSp>
      <p:grpSp>
        <p:nvGrpSpPr>
          <p:cNvPr id="96" name="Group 95"/>
          <p:cNvGrpSpPr/>
          <p:nvPr/>
        </p:nvGrpSpPr>
        <p:grpSpPr>
          <a:xfrm>
            <a:off x="5410200" y="914400"/>
            <a:ext cx="1219200" cy="1560731"/>
            <a:chOff x="5029202" y="2660190"/>
            <a:chExt cx="1219200" cy="1560731"/>
          </a:xfrm>
        </p:grpSpPr>
        <p:sp>
          <p:nvSpPr>
            <p:cNvPr id="97" name="TextBox 8"/>
            <p:cNvSpPr txBox="1">
              <a:spLocks noChangeArrowheads="1"/>
            </p:cNvSpPr>
            <p:nvPr/>
          </p:nvSpPr>
          <p:spPr bwMode="auto">
            <a:xfrm>
              <a:off x="5029202" y="3574590"/>
              <a:ext cx="1219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latin typeface="Arial" pitchFamily="34" charset="0"/>
                  <a:ea typeface="Tahoma" pitchFamily="34" charset="0"/>
                  <a:cs typeface="Arial" pitchFamily="34" charset="0"/>
                </a:rPr>
                <a:t>Graphic card</a:t>
              </a:r>
            </a:p>
          </p:txBody>
        </p:sp>
        <p:sp>
          <p:nvSpPr>
            <p:cNvPr id="98" name="Round Diagonal Corner Rectangle 97"/>
            <p:cNvSpPr>
              <a:spLocks noChangeAspect="1"/>
            </p:cNvSpPr>
            <p:nvPr/>
          </p:nvSpPr>
          <p:spPr>
            <a:xfrm>
              <a:off x="5181602" y="2660190"/>
              <a:ext cx="914400" cy="914400"/>
            </a:xfrm>
            <a:prstGeom prst="round2DiagRect">
              <a:avLst/>
            </a:prstGeom>
            <a:noFill/>
            <a:ln w="38100">
              <a:solidFill>
                <a:srgbClr val="E68402"/>
              </a:solidFill>
              <a:miter lim="800000"/>
              <a:headEnd/>
              <a:tailEnd/>
            </a:ln>
            <a:effectLst>
              <a:outerShdw dist="63500" dir="3187806" algn="ctr" rotWithShape="0">
                <a:srgbClr val="B2B2B2">
                  <a:alpha val="50000"/>
                </a:srgbClr>
              </a:outerShdw>
            </a:effectLst>
          </p:spPr>
          <p:txBody>
            <a:bodyPr/>
            <a:lstStyle/>
            <a:p>
              <a:pPr algn="ctr" fontAlgn="auto">
                <a:spcBef>
                  <a:spcPts val="0"/>
                </a:spcBef>
                <a:spcAft>
                  <a:spcPts val="0"/>
                </a:spcAft>
              </a:pPr>
              <a:endParaRPr lang="en-US" kern="0">
                <a:solidFill>
                  <a:sysClr val="windowText" lastClr="000000"/>
                </a:solidFill>
                <a:latin typeface="Arial" charset="0"/>
              </a:endParaRPr>
            </a:p>
          </p:txBody>
        </p:sp>
        <p:pic>
          <p:nvPicPr>
            <p:cNvPr id="99" name="Picture 2" descr="D:\# Downloads\Graphic Card.jpg"/>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93269" y="2724498"/>
              <a:ext cx="1028133" cy="845722"/>
            </a:xfrm>
            <a:prstGeom prst="rect">
              <a:avLst/>
            </a:prstGeom>
            <a:noFill/>
            <a:extLst>
              <a:ext uri="{909E8E84-426E-40DD-AFC4-6F175D3DCCD1}">
                <a14:hiddenFill xmlns:a14="http://schemas.microsoft.com/office/drawing/2010/main">
                  <a:solidFill>
                    <a:srgbClr val="FFFFFF"/>
                  </a:solidFill>
                </a14:hiddenFill>
              </a:ext>
            </a:extLst>
          </p:spPr>
        </p:pic>
      </p:grpSp>
      <p:sp>
        <p:nvSpPr>
          <p:cNvPr id="100" name="Line 22"/>
          <p:cNvSpPr>
            <a:spLocks noChangeShapeType="1"/>
          </p:cNvSpPr>
          <p:nvPr/>
        </p:nvSpPr>
        <p:spPr bwMode="auto">
          <a:xfrm flipH="1">
            <a:off x="2371930" y="3439235"/>
            <a:ext cx="1275804" cy="553128"/>
          </a:xfrm>
          <a:prstGeom prst="line">
            <a:avLst/>
          </a:prstGeom>
          <a:ln w="28575">
            <a:solidFill>
              <a:schemeClr val="tx1">
                <a:lumMod val="60000"/>
                <a:lumOff val="40000"/>
              </a:schemeClr>
            </a:solidFill>
            <a:headEnd type="oval" w="med" len="med"/>
            <a:tailEnd type="triangle" w="med" len="med"/>
          </a:ln>
        </p:spPr>
        <p:style>
          <a:lnRef idx="3">
            <a:schemeClr val="accent1"/>
          </a:lnRef>
          <a:fillRef idx="0">
            <a:schemeClr val="accent1"/>
          </a:fillRef>
          <a:effectRef idx="2">
            <a:schemeClr val="accent1"/>
          </a:effectRef>
          <a:fontRef idx="minor">
            <a:schemeClr val="tx1"/>
          </a:fontRef>
        </p:style>
        <p:txBody>
          <a:bodyPr wrap="none" anchor="ctr"/>
          <a:lstStyle/>
          <a:p>
            <a:endParaRPr lang="en-US"/>
          </a:p>
        </p:txBody>
      </p:sp>
      <p:sp>
        <p:nvSpPr>
          <p:cNvPr id="101" name="Line 22"/>
          <p:cNvSpPr>
            <a:spLocks noChangeShapeType="1"/>
          </p:cNvSpPr>
          <p:nvPr/>
        </p:nvSpPr>
        <p:spPr bwMode="auto">
          <a:xfrm flipH="1">
            <a:off x="3331956" y="4123812"/>
            <a:ext cx="606891" cy="647184"/>
          </a:xfrm>
          <a:prstGeom prst="line">
            <a:avLst/>
          </a:prstGeom>
          <a:ln w="28575">
            <a:solidFill>
              <a:schemeClr val="tx1">
                <a:lumMod val="60000"/>
                <a:lumOff val="40000"/>
              </a:schemeClr>
            </a:solidFill>
            <a:headEnd type="oval" w="med" len="med"/>
            <a:tailEnd type="triangle" w="med" len="med"/>
          </a:ln>
        </p:spPr>
        <p:style>
          <a:lnRef idx="3">
            <a:schemeClr val="accent1"/>
          </a:lnRef>
          <a:fillRef idx="0">
            <a:schemeClr val="accent1"/>
          </a:fillRef>
          <a:effectRef idx="2">
            <a:schemeClr val="accent1"/>
          </a:effectRef>
          <a:fontRef idx="minor">
            <a:schemeClr val="tx1"/>
          </a:fontRef>
        </p:style>
        <p:txBody>
          <a:bodyPr wrap="none" anchor="ctr"/>
          <a:lstStyle/>
          <a:p>
            <a:endParaRPr lang="en-US"/>
          </a:p>
        </p:txBody>
      </p:sp>
      <p:sp>
        <p:nvSpPr>
          <p:cNvPr id="102" name="Line 22"/>
          <p:cNvSpPr>
            <a:spLocks noChangeShapeType="1"/>
          </p:cNvSpPr>
          <p:nvPr/>
        </p:nvSpPr>
        <p:spPr bwMode="auto">
          <a:xfrm flipH="1">
            <a:off x="4656264" y="4123812"/>
            <a:ext cx="677733" cy="605567"/>
          </a:xfrm>
          <a:prstGeom prst="line">
            <a:avLst/>
          </a:prstGeom>
          <a:ln w="28575">
            <a:solidFill>
              <a:schemeClr val="tx1">
                <a:lumMod val="60000"/>
                <a:lumOff val="40000"/>
              </a:schemeClr>
            </a:solidFill>
            <a:headEnd type="oval" w="med" len="med"/>
            <a:tailEnd type="triangle" w="med" len="med"/>
          </a:ln>
        </p:spPr>
        <p:style>
          <a:lnRef idx="3">
            <a:schemeClr val="accent1"/>
          </a:lnRef>
          <a:fillRef idx="0">
            <a:schemeClr val="accent1"/>
          </a:fillRef>
          <a:effectRef idx="2">
            <a:schemeClr val="accent1"/>
          </a:effectRef>
          <a:fontRef idx="minor">
            <a:schemeClr val="tx1"/>
          </a:fontRef>
        </p:style>
        <p:txBody>
          <a:bodyPr wrap="none" anchor="ctr"/>
          <a:lstStyle/>
          <a:p>
            <a:endParaRPr lang="en-US"/>
          </a:p>
        </p:txBody>
      </p:sp>
      <p:sp>
        <p:nvSpPr>
          <p:cNvPr id="103" name="Line 22"/>
          <p:cNvSpPr>
            <a:spLocks noChangeShapeType="1"/>
          </p:cNvSpPr>
          <p:nvPr/>
        </p:nvSpPr>
        <p:spPr bwMode="auto">
          <a:xfrm>
            <a:off x="5333998" y="3349969"/>
            <a:ext cx="685802" cy="1381291"/>
          </a:xfrm>
          <a:prstGeom prst="line">
            <a:avLst/>
          </a:prstGeom>
          <a:ln w="28575">
            <a:solidFill>
              <a:schemeClr val="tx1">
                <a:lumMod val="60000"/>
                <a:lumOff val="40000"/>
              </a:schemeClr>
            </a:solidFill>
            <a:headEnd type="oval" w="med" len="med"/>
            <a:tailEnd type="triangle" w="med" len="med"/>
          </a:ln>
        </p:spPr>
        <p:style>
          <a:lnRef idx="3">
            <a:schemeClr val="accent1"/>
          </a:lnRef>
          <a:fillRef idx="0">
            <a:schemeClr val="accent1"/>
          </a:fillRef>
          <a:effectRef idx="2">
            <a:schemeClr val="accent1"/>
          </a:effectRef>
          <a:fontRef idx="minor">
            <a:schemeClr val="tx1"/>
          </a:fontRef>
        </p:style>
        <p:txBody>
          <a:bodyPr wrap="none" anchor="ctr"/>
          <a:lstStyle/>
          <a:p>
            <a:endParaRPr lang="en-US"/>
          </a:p>
        </p:txBody>
      </p:sp>
      <p:sp>
        <p:nvSpPr>
          <p:cNvPr id="104" name="Line 22"/>
          <p:cNvSpPr>
            <a:spLocks noChangeShapeType="1"/>
          </p:cNvSpPr>
          <p:nvPr/>
        </p:nvSpPr>
        <p:spPr bwMode="auto">
          <a:xfrm>
            <a:off x="6502400" y="1712797"/>
            <a:ext cx="584200" cy="432379"/>
          </a:xfrm>
          <a:prstGeom prst="line">
            <a:avLst/>
          </a:prstGeom>
          <a:ln w="28575">
            <a:solidFill>
              <a:schemeClr val="tx1">
                <a:lumMod val="60000"/>
                <a:lumOff val="40000"/>
              </a:schemeClr>
            </a:solidFill>
            <a:headEnd type="oval" w="med" len="med"/>
            <a:tailEnd type="triangle" w="med" len="med"/>
          </a:ln>
        </p:spPr>
        <p:style>
          <a:lnRef idx="3">
            <a:schemeClr val="accent1"/>
          </a:lnRef>
          <a:fillRef idx="0">
            <a:schemeClr val="accent1"/>
          </a:fillRef>
          <a:effectRef idx="2">
            <a:schemeClr val="accent1"/>
          </a:effectRef>
          <a:fontRef idx="minor">
            <a:schemeClr val="tx1"/>
          </a:fontRef>
        </p:style>
        <p:txBody>
          <a:bodyPr wrap="none" anchor="ctr"/>
          <a:lstStyle/>
          <a:p>
            <a:endParaRPr lang="en-US"/>
          </a:p>
        </p:txBody>
      </p:sp>
      <p:sp>
        <p:nvSpPr>
          <p:cNvPr id="105" name="Line 22"/>
          <p:cNvSpPr>
            <a:spLocks noChangeShapeType="1"/>
          </p:cNvSpPr>
          <p:nvPr/>
        </p:nvSpPr>
        <p:spPr bwMode="auto">
          <a:xfrm flipH="1" flipV="1">
            <a:off x="4572000" y="2036295"/>
            <a:ext cx="0" cy="715347"/>
          </a:xfrm>
          <a:prstGeom prst="line">
            <a:avLst/>
          </a:prstGeom>
          <a:ln w="28575">
            <a:solidFill>
              <a:schemeClr val="tx1">
                <a:lumMod val="60000"/>
                <a:lumOff val="40000"/>
              </a:schemeClr>
            </a:solidFill>
            <a:headEnd type="oval" w="med" len="med"/>
            <a:tailEnd type="triangle" w="med" len="med"/>
          </a:ln>
        </p:spPr>
        <p:style>
          <a:lnRef idx="3">
            <a:schemeClr val="accent1"/>
          </a:lnRef>
          <a:fillRef idx="0">
            <a:schemeClr val="accent1"/>
          </a:fillRef>
          <a:effectRef idx="2">
            <a:schemeClr val="accent1"/>
          </a:effectRef>
          <a:fontRef idx="minor">
            <a:schemeClr val="tx1"/>
          </a:fontRef>
        </p:style>
        <p:txBody>
          <a:bodyPr wrap="none" anchor="ctr"/>
          <a:lstStyle/>
          <a:p>
            <a:endParaRPr lang="en-US"/>
          </a:p>
        </p:txBody>
      </p:sp>
      <p:sp>
        <p:nvSpPr>
          <p:cNvPr id="106" name="Line 22"/>
          <p:cNvSpPr>
            <a:spLocks noChangeShapeType="1"/>
          </p:cNvSpPr>
          <p:nvPr/>
        </p:nvSpPr>
        <p:spPr bwMode="auto">
          <a:xfrm flipH="1" flipV="1">
            <a:off x="3740733" y="1761530"/>
            <a:ext cx="557327" cy="1179562"/>
          </a:xfrm>
          <a:prstGeom prst="line">
            <a:avLst/>
          </a:prstGeom>
          <a:ln w="28575">
            <a:solidFill>
              <a:schemeClr val="tx1">
                <a:lumMod val="60000"/>
                <a:lumOff val="40000"/>
              </a:schemeClr>
            </a:solidFill>
            <a:headEnd type="oval" w="med" len="med"/>
            <a:tailEnd type="triangle" w="med" len="med"/>
          </a:ln>
        </p:spPr>
        <p:style>
          <a:lnRef idx="3">
            <a:schemeClr val="accent1"/>
          </a:lnRef>
          <a:fillRef idx="0">
            <a:schemeClr val="accent1"/>
          </a:fillRef>
          <a:effectRef idx="2">
            <a:schemeClr val="accent1"/>
          </a:effectRef>
          <a:fontRef idx="minor">
            <a:schemeClr val="tx1"/>
          </a:fontRef>
        </p:style>
        <p:txBody>
          <a:bodyPr wrap="none" anchor="ctr"/>
          <a:lstStyle/>
          <a:p>
            <a:endParaRPr lang="en-US"/>
          </a:p>
        </p:txBody>
      </p:sp>
      <p:sp>
        <p:nvSpPr>
          <p:cNvPr id="107" name="Line 22"/>
          <p:cNvSpPr>
            <a:spLocks noChangeShapeType="1"/>
          </p:cNvSpPr>
          <p:nvPr/>
        </p:nvSpPr>
        <p:spPr bwMode="auto">
          <a:xfrm flipV="1">
            <a:off x="4211167" y="1741149"/>
            <a:ext cx="1351434" cy="1831421"/>
          </a:xfrm>
          <a:prstGeom prst="line">
            <a:avLst/>
          </a:prstGeom>
          <a:ln w="28575">
            <a:solidFill>
              <a:schemeClr val="tx1">
                <a:lumMod val="60000"/>
                <a:lumOff val="40000"/>
              </a:schemeClr>
            </a:solidFill>
            <a:headEnd type="oval" w="med" len="med"/>
            <a:tailEnd type="triangle" w="med" len="med"/>
          </a:ln>
        </p:spPr>
        <p:style>
          <a:lnRef idx="3">
            <a:schemeClr val="accent1"/>
          </a:lnRef>
          <a:fillRef idx="0">
            <a:schemeClr val="accent1"/>
          </a:fillRef>
          <a:effectRef idx="2">
            <a:schemeClr val="accent1"/>
          </a:effectRef>
          <a:fontRef idx="minor">
            <a:schemeClr val="tx1"/>
          </a:fontRef>
        </p:style>
        <p:txBody>
          <a:bodyPr wrap="none" anchor="ctr"/>
          <a:lstStyle/>
          <a:p>
            <a:endParaRPr lang="en-US"/>
          </a:p>
        </p:txBody>
      </p:sp>
      <p:sp>
        <p:nvSpPr>
          <p:cNvPr id="108" name="Line 22"/>
          <p:cNvSpPr>
            <a:spLocks noChangeShapeType="1"/>
          </p:cNvSpPr>
          <p:nvPr/>
        </p:nvSpPr>
        <p:spPr bwMode="auto">
          <a:xfrm>
            <a:off x="5867400" y="4029771"/>
            <a:ext cx="1219200" cy="0"/>
          </a:xfrm>
          <a:prstGeom prst="line">
            <a:avLst/>
          </a:prstGeom>
          <a:ln w="28575">
            <a:solidFill>
              <a:schemeClr val="tx1">
                <a:lumMod val="60000"/>
                <a:lumOff val="40000"/>
              </a:schemeClr>
            </a:solidFill>
            <a:headEnd type="oval" w="med" len="med"/>
            <a:tailEnd type="triangle" w="med" len="med"/>
          </a:ln>
        </p:spPr>
        <p:style>
          <a:lnRef idx="3">
            <a:schemeClr val="accent1"/>
          </a:lnRef>
          <a:fillRef idx="0">
            <a:schemeClr val="accent1"/>
          </a:fillRef>
          <a:effectRef idx="2">
            <a:schemeClr val="accent1"/>
          </a:effectRef>
          <a:fontRef idx="minor">
            <a:schemeClr val="tx1"/>
          </a:fontRef>
        </p:style>
        <p:txBody>
          <a:bodyPr wrap="none" anchor="ctr"/>
          <a:lstStyle/>
          <a:p>
            <a:endParaRPr lang="en-US"/>
          </a:p>
        </p:txBody>
      </p:sp>
    </p:spTree>
    <p:extLst>
      <p:ext uri="{BB962C8B-B14F-4D97-AF65-F5344CB8AC3E}">
        <p14:creationId xmlns:p14="http://schemas.microsoft.com/office/powerpoint/2010/main" val="1444920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2438400"/>
            <a:ext cx="7772400" cy="1362075"/>
          </a:xfrm>
        </p:spPr>
        <p:txBody>
          <a:bodyPr/>
          <a:lstStyle/>
          <a:p>
            <a:r>
              <a:rPr lang="en-US" dirty="0"/>
              <a:t>Software</a:t>
            </a:r>
          </a:p>
        </p:txBody>
      </p:sp>
    </p:spTree>
    <p:extLst>
      <p:ext uri="{BB962C8B-B14F-4D97-AF65-F5344CB8AC3E}">
        <p14:creationId xmlns:p14="http://schemas.microsoft.com/office/powerpoint/2010/main" val="3638229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kTok - Home | Facebook">
            <a:extLst>
              <a:ext uri="{FF2B5EF4-FFF2-40B4-BE49-F238E27FC236}">
                <a16:creationId xmlns:a16="http://schemas.microsoft.com/office/drawing/2014/main" id="{49F4D126-559A-164C-832F-3A7CE4D26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0002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871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a:xfrm>
            <a:off x="152400" y="1187103"/>
            <a:ext cx="4267200" cy="4746015"/>
          </a:xfrm>
        </p:spPr>
        <p:txBody>
          <a:bodyPr>
            <a:normAutofit/>
          </a:bodyPr>
          <a:lstStyle/>
          <a:p>
            <a:pPr marL="0" indent="0" algn="just">
              <a:buNone/>
            </a:pPr>
            <a:r>
              <a:rPr lang="en-US" dirty="0"/>
              <a:t>Software is a set of instructions written in a programming language with a syntax to automatically perform certain tasks or solve a certain problem.</a:t>
            </a:r>
          </a:p>
        </p:txBody>
      </p:sp>
      <p:sp>
        <p:nvSpPr>
          <p:cNvPr id="6" name="Slide Number Placeholder 5"/>
          <p:cNvSpPr>
            <a:spLocks noGrp="1"/>
          </p:cNvSpPr>
          <p:nvPr>
            <p:ph type="sldNum" sz="quarter" idx="12"/>
          </p:nvPr>
        </p:nvSpPr>
        <p:spPr/>
        <p:txBody>
          <a:bodyPr/>
          <a:lstStyle/>
          <a:p>
            <a:fld id="{8023217D-CBF3-4F05-B64D-691139C0E6CF}" type="slidenum">
              <a:rPr lang="en-US" smtClean="0"/>
              <a:pPr/>
              <a:t>60</a:t>
            </a:fld>
            <a:endParaRPr lang="en-US"/>
          </a:p>
        </p:txBody>
      </p:sp>
      <p:sp>
        <p:nvSpPr>
          <p:cNvPr id="5" name="6-Point Star 4"/>
          <p:cNvSpPr/>
          <p:nvPr/>
        </p:nvSpPr>
        <p:spPr>
          <a:xfrm>
            <a:off x="5486400" y="990600"/>
            <a:ext cx="2133600" cy="160020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Problem</a:t>
            </a:r>
            <a:endParaRPr lang="vi-VN" dirty="0"/>
          </a:p>
        </p:txBody>
      </p:sp>
      <p:pic>
        <p:nvPicPr>
          <p:cNvPr id="7" name="Picture 4" descr="https://encrypted-tbn3.gstatic.com/images?q=tbn:ANd9GcQ4i6WB3ykokxOvXO5SEfElvUVYJNJqxAsjZep788iZnMiexwaAVioeSS4"/>
          <p:cNvPicPr>
            <a:picLocks noChangeAspect="1" noChangeArrowheads="1"/>
          </p:cNvPicPr>
          <p:nvPr/>
        </p:nvPicPr>
        <p:blipFill>
          <a:blip r:embed="rId3" cstate="print"/>
          <a:srcRect/>
          <a:stretch>
            <a:fillRect/>
          </a:stretch>
        </p:blipFill>
        <p:spPr bwMode="auto">
          <a:xfrm>
            <a:off x="5715000" y="4572000"/>
            <a:ext cx="1676400" cy="1676401"/>
          </a:xfrm>
          <a:prstGeom prst="rect">
            <a:avLst/>
          </a:prstGeom>
          <a:noFill/>
        </p:spPr>
      </p:pic>
      <p:pic>
        <p:nvPicPr>
          <p:cNvPr id="8" name="Picture 6" descr="https://encrypted-tbn2.gstatic.com/images?q=tbn:ANd9GcRgRUh-dyoMOWjycFKah91oG0f_N-THaY3_K2n5GscaQlUTT3mlZsF1mPc"/>
          <p:cNvPicPr>
            <a:picLocks noChangeAspect="1" noChangeArrowheads="1"/>
          </p:cNvPicPr>
          <p:nvPr/>
        </p:nvPicPr>
        <p:blipFill>
          <a:blip r:embed="rId4" cstate="print"/>
          <a:srcRect/>
          <a:stretch>
            <a:fillRect/>
          </a:stretch>
        </p:blipFill>
        <p:spPr bwMode="auto">
          <a:xfrm>
            <a:off x="7162800" y="3429000"/>
            <a:ext cx="914400" cy="914401"/>
          </a:xfrm>
          <a:prstGeom prst="rect">
            <a:avLst/>
          </a:prstGeom>
          <a:noFill/>
        </p:spPr>
      </p:pic>
      <p:sp>
        <p:nvSpPr>
          <p:cNvPr id="9" name="TextBox 8"/>
          <p:cNvSpPr txBox="1"/>
          <p:nvPr/>
        </p:nvSpPr>
        <p:spPr>
          <a:xfrm>
            <a:off x="4953000" y="3352800"/>
            <a:ext cx="1898918" cy="1200329"/>
          </a:xfrm>
          <a:prstGeom prst="rect">
            <a:avLst/>
          </a:prstGeom>
          <a:noFill/>
        </p:spPr>
        <p:txBody>
          <a:bodyPr wrap="none" rtlCol="0">
            <a:spAutoFit/>
          </a:bodyPr>
          <a:lstStyle/>
          <a:p>
            <a:r>
              <a:rPr lang="vi-VN" dirty="0"/>
              <a:t>If .... Then ...else</a:t>
            </a:r>
          </a:p>
          <a:p>
            <a:r>
              <a:rPr lang="vi-VN" dirty="0"/>
              <a:t>Begin</a:t>
            </a:r>
          </a:p>
          <a:p>
            <a:r>
              <a:rPr lang="vi-VN" dirty="0"/>
              <a:t>... End</a:t>
            </a:r>
          </a:p>
          <a:p>
            <a:r>
              <a:rPr lang="vi-VN" dirty="0"/>
              <a:t>...</a:t>
            </a:r>
          </a:p>
        </p:txBody>
      </p:sp>
      <p:sp>
        <p:nvSpPr>
          <p:cNvPr id="10" name="Down Arrow 9"/>
          <p:cNvSpPr/>
          <p:nvPr/>
        </p:nvSpPr>
        <p:spPr>
          <a:xfrm>
            <a:off x="6400800" y="2743200"/>
            <a:ext cx="228600" cy="381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Down Arrow 10"/>
          <p:cNvSpPr/>
          <p:nvPr/>
        </p:nvSpPr>
        <p:spPr>
          <a:xfrm>
            <a:off x="6400800" y="4419600"/>
            <a:ext cx="228600" cy="381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9852651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endParaRPr lang="vi-VN" dirty="0"/>
          </a:p>
        </p:txBody>
      </p:sp>
      <p:sp>
        <p:nvSpPr>
          <p:cNvPr id="3" name="Content Placeholder 2"/>
          <p:cNvSpPr>
            <a:spLocks noGrp="1"/>
          </p:cNvSpPr>
          <p:nvPr>
            <p:ph idx="1"/>
          </p:nvPr>
        </p:nvSpPr>
        <p:spPr/>
        <p:txBody>
          <a:bodyPr/>
          <a:lstStyle/>
          <a:p>
            <a:endParaRPr lang="vi-VN"/>
          </a:p>
        </p:txBody>
      </p:sp>
      <p:pic>
        <p:nvPicPr>
          <p:cNvPr id="4" name="Picture 2" descr="http://www.edukart.com/blog/wp-content/uploads/2012/07/Programming.jpg"/>
          <p:cNvPicPr>
            <a:picLocks noChangeAspect="1" noChangeArrowheads="1"/>
          </p:cNvPicPr>
          <p:nvPr/>
        </p:nvPicPr>
        <p:blipFill>
          <a:blip r:embed="rId2" cstate="print"/>
          <a:srcRect/>
          <a:stretch>
            <a:fillRect/>
          </a:stretch>
        </p:blipFill>
        <p:spPr bwMode="auto">
          <a:xfrm>
            <a:off x="304800" y="1676400"/>
            <a:ext cx="4256612" cy="4267201"/>
          </a:xfrm>
          <a:prstGeom prst="rect">
            <a:avLst/>
          </a:prstGeom>
          <a:noFill/>
        </p:spPr>
      </p:pic>
      <p:pic>
        <p:nvPicPr>
          <p:cNvPr id="5" name="Picture 2" descr="http://www.teach-ict.com/gcse_computing/ocr/214_representing_data/instructions/miniweb/images/languages.jpg"/>
          <p:cNvPicPr>
            <a:picLocks noChangeAspect="1" noChangeArrowheads="1"/>
          </p:cNvPicPr>
          <p:nvPr/>
        </p:nvPicPr>
        <p:blipFill>
          <a:blip r:embed="rId3" cstate="print"/>
          <a:srcRect/>
          <a:stretch>
            <a:fillRect/>
          </a:stretch>
        </p:blipFill>
        <p:spPr bwMode="auto">
          <a:xfrm>
            <a:off x="4306833" y="1905000"/>
            <a:ext cx="4792532" cy="3311912"/>
          </a:xfrm>
          <a:prstGeom prst="rect">
            <a:avLst/>
          </a:prstGeom>
          <a:noFill/>
        </p:spPr>
      </p:pic>
    </p:spTree>
    <p:extLst>
      <p:ext uri="{BB962C8B-B14F-4D97-AF65-F5344CB8AC3E}">
        <p14:creationId xmlns:p14="http://schemas.microsoft.com/office/powerpoint/2010/main" val="50352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 Rankings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01902241"/>
              </p:ext>
            </p:extLst>
          </p:nvPr>
        </p:nvGraphicFramePr>
        <p:xfrm>
          <a:off x="1803401" y="1204913"/>
          <a:ext cx="5753099" cy="5029200"/>
        </p:xfrm>
        <a:graphic>
          <a:graphicData uri="http://schemas.openxmlformats.org/drawingml/2006/table">
            <a:tbl>
              <a:tblPr firstRow="1" bandRow="1">
                <a:tableStyleId>{B301B821-A1FF-4177-AEE7-76D212191A09}</a:tableStyleId>
              </a:tblPr>
              <a:tblGrid>
                <a:gridCol w="1523999">
                  <a:extLst>
                    <a:ext uri="{9D8B030D-6E8A-4147-A177-3AD203B41FA5}">
                      <a16:colId xmlns:a16="http://schemas.microsoft.com/office/drawing/2014/main" val="2456341781"/>
                    </a:ext>
                  </a:extLst>
                </a:gridCol>
                <a:gridCol w="2127414">
                  <a:extLst>
                    <a:ext uri="{9D8B030D-6E8A-4147-A177-3AD203B41FA5}">
                      <a16:colId xmlns:a16="http://schemas.microsoft.com/office/drawing/2014/main" val="3271417388"/>
                    </a:ext>
                  </a:extLst>
                </a:gridCol>
                <a:gridCol w="2101686">
                  <a:extLst>
                    <a:ext uri="{9D8B030D-6E8A-4147-A177-3AD203B41FA5}">
                      <a16:colId xmlns:a16="http://schemas.microsoft.com/office/drawing/2014/main" val="1553235409"/>
                    </a:ext>
                  </a:extLst>
                </a:gridCol>
              </a:tblGrid>
              <a:tr h="370840">
                <a:tc>
                  <a:txBody>
                    <a:bodyPr/>
                    <a:lstStyle/>
                    <a:p>
                      <a:r>
                        <a:rPr lang="en-US" sz="2400" dirty="0"/>
                        <a:t>Ranking</a:t>
                      </a:r>
                    </a:p>
                  </a:txBody>
                  <a:tcPr/>
                </a:tc>
                <a:tc>
                  <a:txBody>
                    <a:bodyPr/>
                    <a:lstStyle/>
                    <a:p>
                      <a:pPr algn="ctr"/>
                      <a:r>
                        <a:rPr lang="en-US" sz="2400" dirty="0"/>
                        <a:t>2018</a:t>
                      </a:r>
                    </a:p>
                  </a:txBody>
                  <a:tcPr/>
                </a:tc>
                <a:tc>
                  <a:txBody>
                    <a:bodyPr/>
                    <a:lstStyle/>
                    <a:p>
                      <a:pPr algn="ctr"/>
                      <a:r>
                        <a:rPr lang="en-US" sz="2400" dirty="0"/>
                        <a:t>2017</a:t>
                      </a:r>
                    </a:p>
                  </a:txBody>
                  <a:tcPr/>
                </a:tc>
                <a:extLst>
                  <a:ext uri="{0D108BD9-81ED-4DB2-BD59-A6C34878D82A}">
                    <a16:rowId xmlns:a16="http://schemas.microsoft.com/office/drawing/2014/main" val="249883731"/>
                  </a:ext>
                </a:extLst>
              </a:tr>
              <a:tr h="370840">
                <a:tc>
                  <a:txBody>
                    <a:bodyPr/>
                    <a:lstStyle/>
                    <a:p>
                      <a:r>
                        <a:rPr lang="en-US" sz="2400" dirty="0"/>
                        <a:t>1</a:t>
                      </a:r>
                    </a:p>
                  </a:txBody>
                  <a:tcPr/>
                </a:tc>
                <a:tc>
                  <a:txBody>
                    <a:bodyPr/>
                    <a:lstStyle/>
                    <a:p>
                      <a:r>
                        <a:rPr lang="en-US" sz="2400" dirty="0" err="1"/>
                        <a:t>JavaScrip</a:t>
                      </a:r>
                      <a:endParaRPr lang="en-US" sz="2400" dirty="0"/>
                    </a:p>
                  </a:txBody>
                  <a:tcPr/>
                </a:tc>
                <a:tc>
                  <a:txBody>
                    <a:bodyPr/>
                    <a:lstStyle/>
                    <a:p>
                      <a:r>
                        <a:rPr lang="en-US" sz="2400" dirty="0" err="1"/>
                        <a:t>JavaScrip</a:t>
                      </a:r>
                      <a:endParaRPr lang="en-US" sz="2400" dirty="0"/>
                    </a:p>
                  </a:txBody>
                  <a:tcPr/>
                </a:tc>
                <a:extLst>
                  <a:ext uri="{0D108BD9-81ED-4DB2-BD59-A6C34878D82A}">
                    <a16:rowId xmlns:a16="http://schemas.microsoft.com/office/drawing/2014/main" val="3832568441"/>
                  </a:ext>
                </a:extLst>
              </a:tr>
              <a:tr h="370840">
                <a:tc>
                  <a:txBody>
                    <a:bodyPr/>
                    <a:lstStyle/>
                    <a:p>
                      <a:r>
                        <a:rPr lang="en-US" sz="2400" dirty="0"/>
                        <a:t>2</a:t>
                      </a:r>
                    </a:p>
                  </a:txBody>
                  <a:tcPr/>
                </a:tc>
                <a:tc>
                  <a:txBody>
                    <a:bodyPr/>
                    <a:lstStyle/>
                    <a:p>
                      <a:r>
                        <a:rPr lang="en-US" sz="2400" dirty="0"/>
                        <a:t>Java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t>Java</a:t>
                      </a:r>
                    </a:p>
                  </a:txBody>
                  <a:tcPr/>
                </a:tc>
                <a:extLst>
                  <a:ext uri="{0D108BD9-81ED-4DB2-BD59-A6C34878D82A}">
                    <a16:rowId xmlns:a16="http://schemas.microsoft.com/office/drawing/2014/main" val="464868040"/>
                  </a:ext>
                </a:extLst>
              </a:tr>
              <a:tr h="370840">
                <a:tc>
                  <a:txBody>
                    <a:bodyPr/>
                    <a:lstStyle/>
                    <a:p>
                      <a:r>
                        <a:rPr lang="en-US" sz="2400" dirty="0"/>
                        <a:t>3</a:t>
                      </a:r>
                    </a:p>
                  </a:txBody>
                  <a:tcPr/>
                </a:tc>
                <a:tc>
                  <a:txBody>
                    <a:bodyPr/>
                    <a:lstStyle/>
                    <a:p>
                      <a:r>
                        <a:rPr lang="en-US" sz="2400" dirty="0"/>
                        <a:t>Python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t>Python</a:t>
                      </a:r>
                    </a:p>
                  </a:txBody>
                  <a:tcPr/>
                </a:tc>
                <a:extLst>
                  <a:ext uri="{0D108BD9-81ED-4DB2-BD59-A6C34878D82A}">
                    <a16:rowId xmlns:a16="http://schemas.microsoft.com/office/drawing/2014/main" val="3445777449"/>
                  </a:ext>
                </a:extLst>
              </a:tr>
              <a:tr h="370840">
                <a:tc>
                  <a:txBody>
                    <a:bodyPr/>
                    <a:lstStyle/>
                    <a:p>
                      <a:r>
                        <a:rPr lang="en-US" sz="2400" dirty="0"/>
                        <a:t>4</a:t>
                      </a:r>
                    </a:p>
                  </a:txBody>
                  <a:tcPr/>
                </a:tc>
                <a:tc>
                  <a:txBody>
                    <a:bodyPr/>
                    <a:lstStyle/>
                    <a:p>
                      <a:r>
                        <a:rPr lang="en-US" sz="2400" dirty="0"/>
                        <a:t>PHP</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t>PHP, C++</a:t>
                      </a:r>
                    </a:p>
                  </a:txBody>
                  <a:tcPr/>
                </a:tc>
                <a:extLst>
                  <a:ext uri="{0D108BD9-81ED-4DB2-BD59-A6C34878D82A}">
                    <a16:rowId xmlns:a16="http://schemas.microsoft.com/office/drawing/2014/main" val="3058644964"/>
                  </a:ext>
                </a:extLst>
              </a:tr>
              <a:tr h="370840">
                <a:tc>
                  <a:txBody>
                    <a:bodyPr/>
                    <a:lstStyle/>
                    <a:p>
                      <a:r>
                        <a:rPr lang="en-US" sz="2400" dirty="0"/>
                        <a:t>5</a:t>
                      </a:r>
                    </a:p>
                  </a:txBody>
                  <a:tcPr/>
                </a:tc>
                <a:tc>
                  <a:txBody>
                    <a:bodyPr/>
                    <a:lstStyle/>
                    <a:p>
                      <a:r>
                        <a:rPr lang="en-US" sz="2400" dirty="0"/>
                        <a:t>C#</a:t>
                      </a:r>
                    </a:p>
                  </a:txBody>
                  <a:tcPr/>
                </a:tc>
                <a:tc>
                  <a:txBody>
                    <a:bodyPr/>
                    <a:lstStyle/>
                    <a:p>
                      <a:endParaRPr lang="en-US" sz="2400" dirty="0"/>
                    </a:p>
                  </a:txBody>
                  <a:tcPr/>
                </a:tc>
                <a:extLst>
                  <a:ext uri="{0D108BD9-81ED-4DB2-BD59-A6C34878D82A}">
                    <a16:rowId xmlns:a16="http://schemas.microsoft.com/office/drawing/2014/main" val="2118114913"/>
                  </a:ext>
                </a:extLst>
              </a:tr>
              <a:tr h="370840">
                <a:tc>
                  <a:txBody>
                    <a:bodyPr/>
                    <a:lstStyle/>
                    <a:p>
                      <a:r>
                        <a:rPr lang="en-US" sz="2400" dirty="0"/>
                        <a:t>6</a:t>
                      </a:r>
                    </a:p>
                  </a:txBody>
                  <a:tcPr/>
                </a:tc>
                <a:tc>
                  <a:txBody>
                    <a:bodyPr/>
                    <a:lstStyle/>
                    <a:p>
                      <a:r>
                        <a:rPr lang="en-US" sz="2400" dirty="0"/>
                        <a:t>C++</a:t>
                      </a:r>
                    </a:p>
                  </a:txBody>
                  <a:tcPr/>
                </a:tc>
                <a:tc>
                  <a:txBody>
                    <a:bodyPr/>
                    <a:lstStyle/>
                    <a:p>
                      <a:endParaRPr lang="en-US" sz="2400" dirty="0"/>
                    </a:p>
                  </a:txBody>
                  <a:tcPr/>
                </a:tc>
                <a:extLst>
                  <a:ext uri="{0D108BD9-81ED-4DB2-BD59-A6C34878D82A}">
                    <a16:rowId xmlns:a16="http://schemas.microsoft.com/office/drawing/2014/main" val="1976582252"/>
                  </a:ext>
                </a:extLst>
              </a:tr>
              <a:tr h="370840">
                <a:tc>
                  <a:txBody>
                    <a:bodyPr/>
                    <a:lstStyle/>
                    <a:p>
                      <a:r>
                        <a:rPr lang="en-US" sz="2400" dirty="0"/>
                        <a:t>7</a:t>
                      </a:r>
                    </a:p>
                  </a:txBody>
                  <a:tcPr/>
                </a:tc>
                <a:tc>
                  <a:txBody>
                    <a:bodyPr/>
                    <a:lstStyle/>
                    <a:p>
                      <a:r>
                        <a:rPr lang="en-US" sz="2400" dirty="0"/>
                        <a:t>CSS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t>CSS,</a:t>
                      </a:r>
                      <a:r>
                        <a:rPr lang="en-US" sz="2400" baseline="0" dirty="0"/>
                        <a:t> </a:t>
                      </a:r>
                      <a:r>
                        <a:rPr lang="en-US" sz="2400" dirty="0"/>
                        <a:t>Ruby</a:t>
                      </a:r>
                    </a:p>
                  </a:txBody>
                  <a:tcPr/>
                </a:tc>
                <a:extLst>
                  <a:ext uri="{0D108BD9-81ED-4DB2-BD59-A6C34878D82A}">
                    <a16:rowId xmlns:a16="http://schemas.microsoft.com/office/drawing/2014/main" val="2375702420"/>
                  </a:ext>
                </a:extLst>
              </a:tr>
              <a:tr h="370840">
                <a:tc>
                  <a:txBody>
                    <a:bodyPr/>
                    <a:lstStyle/>
                    <a:p>
                      <a:r>
                        <a:rPr lang="en-US" sz="2400" dirty="0"/>
                        <a:t>8</a:t>
                      </a:r>
                    </a:p>
                  </a:txBody>
                  <a:tcPr/>
                </a:tc>
                <a:tc>
                  <a:txBody>
                    <a:bodyPr/>
                    <a:lstStyle/>
                    <a:p>
                      <a:r>
                        <a:rPr lang="en-US" sz="2400" dirty="0"/>
                        <a:t>Ruby</a:t>
                      </a:r>
                    </a:p>
                  </a:txBody>
                  <a:tcPr/>
                </a:tc>
                <a:tc>
                  <a:txBody>
                    <a:bodyPr/>
                    <a:lstStyle/>
                    <a:p>
                      <a:endParaRPr lang="en-US" sz="2400" dirty="0"/>
                    </a:p>
                  </a:txBody>
                  <a:tcPr/>
                </a:tc>
                <a:extLst>
                  <a:ext uri="{0D108BD9-81ED-4DB2-BD59-A6C34878D82A}">
                    <a16:rowId xmlns:a16="http://schemas.microsoft.com/office/drawing/2014/main" val="3010590395"/>
                  </a:ext>
                </a:extLst>
              </a:tr>
              <a:tr h="370840">
                <a:tc>
                  <a:txBody>
                    <a:bodyPr/>
                    <a:lstStyle/>
                    <a:p>
                      <a:r>
                        <a:rPr lang="en-US" sz="2400" dirty="0"/>
                        <a:t>9</a:t>
                      </a:r>
                    </a:p>
                  </a:txBody>
                  <a:tcPr/>
                </a:tc>
                <a:tc>
                  <a:txBody>
                    <a:bodyPr/>
                    <a:lstStyle/>
                    <a:p>
                      <a:r>
                        <a:rPr lang="en-US" sz="2400" dirty="0"/>
                        <a:t>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t>C</a:t>
                      </a:r>
                    </a:p>
                  </a:txBody>
                  <a:tcPr/>
                </a:tc>
                <a:extLst>
                  <a:ext uri="{0D108BD9-81ED-4DB2-BD59-A6C34878D82A}">
                    <a16:rowId xmlns:a16="http://schemas.microsoft.com/office/drawing/2014/main" val="135548526"/>
                  </a:ext>
                </a:extLst>
              </a:tr>
              <a:tr h="370840">
                <a:tc>
                  <a:txBody>
                    <a:bodyPr/>
                    <a:lstStyle/>
                    <a:p>
                      <a:r>
                        <a:rPr lang="en-US" sz="2400" dirty="0"/>
                        <a:t>10</a:t>
                      </a:r>
                    </a:p>
                  </a:txBody>
                  <a:tcPr/>
                </a:tc>
                <a:tc>
                  <a:txBody>
                    <a:bodyPr/>
                    <a:lstStyle/>
                    <a:p>
                      <a:r>
                        <a:rPr lang="en-US" sz="2400" dirty="0"/>
                        <a:t>Swift</a:t>
                      </a:r>
                    </a:p>
                  </a:txBody>
                  <a:tcPr/>
                </a:tc>
                <a:tc>
                  <a:txBody>
                    <a:bodyPr/>
                    <a:lstStyle/>
                    <a:p>
                      <a:r>
                        <a:rPr lang="en-US" sz="2400" dirty="0"/>
                        <a:t>Objective-C</a:t>
                      </a:r>
                    </a:p>
                  </a:txBody>
                  <a:tcPr/>
                </a:tc>
                <a:extLst>
                  <a:ext uri="{0D108BD9-81ED-4DB2-BD59-A6C34878D82A}">
                    <a16:rowId xmlns:a16="http://schemas.microsoft.com/office/drawing/2014/main" val="3531715557"/>
                  </a:ext>
                </a:extLst>
              </a:tr>
            </a:tbl>
          </a:graphicData>
        </a:graphic>
      </p:graphicFrame>
      <p:sp>
        <p:nvSpPr>
          <p:cNvPr id="3" name="TextBox 2"/>
          <p:cNvSpPr txBox="1"/>
          <p:nvPr/>
        </p:nvSpPr>
        <p:spPr>
          <a:xfrm>
            <a:off x="914401" y="779622"/>
            <a:ext cx="7612380" cy="400110"/>
          </a:xfrm>
          <a:prstGeom prst="rect">
            <a:avLst/>
          </a:prstGeom>
          <a:noFill/>
        </p:spPr>
        <p:txBody>
          <a:bodyPr wrap="square" rtlCol="0">
            <a:spAutoFit/>
          </a:bodyPr>
          <a:lstStyle/>
          <a:p>
            <a:r>
              <a:rPr lang="en-US" sz="2000" b="1" dirty="0">
                <a:solidFill>
                  <a:schemeClr val="tx2"/>
                </a:solidFill>
              </a:rPr>
              <a:t>TIOBE Index and </a:t>
            </a:r>
            <a:r>
              <a:rPr lang="en-US" sz="2000" b="1" dirty="0" err="1">
                <a:solidFill>
                  <a:schemeClr val="tx2"/>
                </a:solidFill>
              </a:rPr>
              <a:t>RedMonk</a:t>
            </a:r>
            <a:endParaRPr lang="en-US" sz="2000" b="1" dirty="0">
              <a:solidFill>
                <a:schemeClr val="tx2"/>
              </a:solidFill>
            </a:endParaRPr>
          </a:p>
        </p:txBody>
      </p:sp>
    </p:spTree>
    <p:extLst>
      <p:ext uri="{BB962C8B-B14F-4D97-AF65-F5344CB8AC3E}">
        <p14:creationId xmlns:p14="http://schemas.microsoft.com/office/powerpoint/2010/main" val="485484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Classification</a:t>
            </a:r>
          </a:p>
        </p:txBody>
      </p:sp>
      <p:sp>
        <p:nvSpPr>
          <p:cNvPr id="3" name="Content Placeholder 2"/>
          <p:cNvSpPr>
            <a:spLocks noGrp="1"/>
          </p:cNvSpPr>
          <p:nvPr>
            <p:ph idx="1"/>
          </p:nvPr>
        </p:nvSpPr>
        <p:spPr>
          <a:xfrm>
            <a:off x="457200" y="1204408"/>
            <a:ext cx="8686800" cy="4746015"/>
          </a:xfrm>
        </p:spPr>
        <p:txBody>
          <a:bodyPr/>
          <a:lstStyle/>
          <a:p>
            <a:r>
              <a:rPr lang="en-US" dirty="0"/>
              <a:t>System software</a:t>
            </a:r>
          </a:p>
          <a:p>
            <a:pPr lvl="1"/>
            <a:r>
              <a:rPr lang="en-US" dirty="0"/>
              <a:t>Operating system (OS): Compile, communicate with hardware, communicate with users, manage resources, control devices, etc.</a:t>
            </a:r>
          </a:p>
          <a:p>
            <a:pPr lvl="1"/>
            <a:r>
              <a:rPr lang="en-US" dirty="0"/>
              <a:t>Windows, Linux, </a:t>
            </a:r>
            <a:r>
              <a:rPr lang="en-US" dirty="0" err="1"/>
              <a:t>MacOS</a:t>
            </a:r>
            <a:endParaRPr lang="en-US" dirty="0"/>
          </a:p>
        </p:txBody>
      </p:sp>
      <p:sp>
        <p:nvSpPr>
          <p:cNvPr id="6" name="Slide Number Placeholder 5"/>
          <p:cNvSpPr>
            <a:spLocks noGrp="1"/>
          </p:cNvSpPr>
          <p:nvPr>
            <p:ph type="sldNum" sz="quarter" idx="12"/>
          </p:nvPr>
        </p:nvSpPr>
        <p:spPr/>
        <p:txBody>
          <a:bodyPr/>
          <a:lstStyle/>
          <a:p>
            <a:fld id="{8023217D-CBF3-4F05-B64D-691139C0E6CF}" type="slidenum">
              <a:rPr lang="en-US" smtClean="0"/>
              <a:pPr/>
              <a:t>63</a:t>
            </a:fld>
            <a:endParaRPr lang="en-US"/>
          </a:p>
        </p:txBody>
      </p:sp>
      <p:pic>
        <p:nvPicPr>
          <p:cNvPr id="7" name="Picture 10" descr="C:\^VCBB^\Multimedia\Icon\boites-vista-like-_-os-crystalxp.net-en-983\png\with_disc\box_fedora_dis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2058" y="4072529"/>
            <a:ext cx="1584762" cy="15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C:\^VCBB^\Multimedia\Icon\boites-vista-like-_-os-crystalxp.net-en-983\png\with_disc\box_mac_osx_dis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2620" y="4072529"/>
            <a:ext cx="1584762" cy="15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C:\^VCBB^\Multimedia\Icon\boites-vista-like-_-os-crystalxp.net-en-983\png\with_disc\box_vista_business_dis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8220" y="4072529"/>
            <a:ext cx="1584762" cy="15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p:cNvSpPr txBox="1">
            <a:spLocks noChangeArrowheads="1"/>
          </p:cNvSpPr>
          <p:nvPr/>
        </p:nvSpPr>
        <p:spPr bwMode="auto">
          <a:xfrm>
            <a:off x="838200" y="5581091"/>
            <a:ext cx="2729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latin typeface="Arial" pitchFamily="34" charset="0"/>
                <a:ea typeface="Tahoma" pitchFamily="34" charset="0"/>
                <a:cs typeface="Arial" pitchFamily="34" charset="0"/>
              </a:rPr>
              <a:t>Microsoft Windows</a:t>
            </a:r>
          </a:p>
        </p:txBody>
      </p:sp>
      <p:sp>
        <p:nvSpPr>
          <p:cNvPr id="11" name="TextBox 10"/>
          <p:cNvSpPr txBox="1">
            <a:spLocks noChangeArrowheads="1"/>
          </p:cNvSpPr>
          <p:nvPr/>
        </p:nvSpPr>
        <p:spPr bwMode="auto">
          <a:xfrm>
            <a:off x="3810000" y="5581091"/>
            <a:ext cx="15106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latin typeface="Arial" pitchFamily="34" charset="0"/>
                <a:ea typeface="Tahoma" pitchFamily="34" charset="0"/>
                <a:cs typeface="Arial" pitchFamily="34" charset="0"/>
              </a:rPr>
              <a:t>Fedora</a:t>
            </a:r>
          </a:p>
        </p:txBody>
      </p:sp>
      <p:sp>
        <p:nvSpPr>
          <p:cNvPr id="12" name="TextBox 8"/>
          <p:cNvSpPr txBox="1">
            <a:spLocks noChangeArrowheads="1"/>
          </p:cNvSpPr>
          <p:nvPr/>
        </p:nvSpPr>
        <p:spPr bwMode="auto">
          <a:xfrm>
            <a:off x="5854020" y="5581091"/>
            <a:ext cx="19945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err="1">
                <a:latin typeface="Arial" pitchFamily="34" charset="0"/>
                <a:ea typeface="Tahoma" pitchFamily="34" charset="0"/>
                <a:cs typeface="Arial" pitchFamily="34" charset="0"/>
              </a:rPr>
              <a:t>MacOS</a:t>
            </a:r>
            <a:endParaRPr lang="en-US" sz="1800" dirty="0">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4011106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Software Classification</a:t>
            </a:r>
            <a:endParaRPr lang="vi-VN" dirty="0"/>
          </a:p>
        </p:txBody>
      </p:sp>
      <p:sp>
        <p:nvSpPr>
          <p:cNvPr id="3" name="Content Placeholder 2"/>
          <p:cNvSpPr>
            <a:spLocks noGrp="1"/>
          </p:cNvSpPr>
          <p:nvPr>
            <p:ph idx="1"/>
          </p:nvPr>
        </p:nvSpPr>
        <p:spPr/>
        <p:txBody>
          <a:bodyPr/>
          <a:lstStyle/>
          <a:p>
            <a:r>
              <a:rPr lang="en-US" dirty="0"/>
              <a:t>System software</a:t>
            </a:r>
          </a:p>
          <a:p>
            <a:pPr lvl="1"/>
            <a:r>
              <a:rPr lang="en-US" dirty="0"/>
              <a:t>Network software.</a:t>
            </a:r>
          </a:p>
          <a:p>
            <a:pPr lvl="1"/>
            <a:r>
              <a:rPr lang="en-US" dirty="0"/>
              <a:t>Database management software (system).</a:t>
            </a:r>
          </a:p>
        </p:txBody>
      </p:sp>
    </p:spTree>
    <p:extLst>
      <p:ext uri="{BB962C8B-B14F-4D97-AF65-F5344CB8AC3E}">
        <p14:creationId xmlns:p14="http://schemas.microsoft.com/office/powerpoint/2010/main" val="30713065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Software Classification</a:t>
            </a:r>
            <a:endParaRPr lang="vi-VN" dirty="0"/>
          </a:p>
        </p:txBody>
      </p:sp>
      <p:sp>
        <p:nvSpPr>
          <p:cNvPr id="3" name="Content Placeholder 2"/>
          <p:cNvSpPr>
            <a:spLocks noGrp="1"/>
          </p:cNvSpPr>
          <p:nvPr>
            <p:ph idx="1"/>
          </p:nvPr>
        </p:nvSpPr>
        <p:spPr>
          <a:xfrm>
            <a:off x="171450" y="1009934"/>
            <a:ext cx="8515350" cy="4746015"/>
          </a:xfrm>
        </p:spPr>
        <p:txBody>
          <a:bodyPr/>
          <a:lstStyle/>
          <a:p>
            <a:r>
              <a:rPr lang="en-US" dirty="0"/>
              <a:t>System software</a:t>
            </a:r>
          </a:p>
          <a:p>
            <a:pPr lvl="1"/>
            <a:r>
              <a:rPr lang="en-US" dirty="0"/>
              <a:t>Software for controlling peripheral devices (drivers).</a:t>
            </a:r>
          </a:p>
          <a:p>
            <a:pPr lvl="2"/>
            <a:r>
              <a:rPr lang="en-US" dirty="0"/>
              <a:t>Drivers are integrated into the system</a:t>
            </a:r>
          </a:p>
          <a:p>
            <a:pPr lvl="2"/>
            <a:r>
              <a:rPr lang="en-US" dirty="0"/>
              <a:t>Allow programs to interact devices</a:t>
            </a:r>
          </a:p>
          <a:p>
            <a:pPr lvl="2"/>
            <a:r>
              <a:rPr lang="en-US" dirty="0"/>
              <a:t>Each device may have more drivers corresponding to different operating systems</a:t>
            </a:r>
            <a:endParaRPr lang="vi-VN" dirty="0"/>
          </a:p>
        </p:txBody>
      </p:sp>
      <p:pic>
        <p:nvPicPr>
          <p:cNvPr id="4" name="Picture 2"/>
          <p:cNvPicPr>
            <a:picLocks noChangeAspect="1" noChangeArrowheads="1"/>
          </p:cNvPicPr>
          <p:nvPr/>
        </p:nvPicPr>
        <p:blipFill>
          <a:blip r:embed="rId2" cstate="print"/>
          <a:srcRect/>
          <a:stretch>
            <a:fillRect/>
          </a:stretch>
        </p:blipFill>
        <p:spPr bwMode="auto">
          <a:xfrm>
            <a:off x="2133600" y="4682098"/>
            <a:ext cx="4191000" cy="2021708"/>
          </a:xfrm>
          <a:prstGeom prst="rect">
            <a:avLst/>
          </a:prstGeom>
          <a:noFill/>
          <a:ln w="9525">
            <a:noFill/>
            <a:miter lim="800000"/>
            <a:headEnd/>
            <a:tailEnd/>
          </a:ln>
        </p:spPr>
      </p:pic>
    </p:spTree>
    <p:extLst>
      <p:ext uri="{BB962C8B-B14F-4D97-AF65-F5344CB8AC3E}">
        <p14:creationId xmlns:p14="http://schemas.microsoft.com/office/powerpoint/2010/main" val="3017516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Software Classification</a:t>
            </a:r>
            <a:endParaRPr lang="en-US" dirty="0"/>
          </a:p>
        </p:txBody>
      </p:sp>
      <p:sp>
        <p:nvSpPr>
          <p:cNvPr id="3" name="Content Placeholder 2"/>
          <p:cNvSpPr>
            <a:spLocks noGrp="1"/>
          </p:cNvSpPr>
          <p:nvPr>
            <p:ph idx="1"/>
          </p:nvPr>
        </p:nvSpPr>
        <p:spPr/>
        <p:txBody>
          <a:bodyPr/>
          <a:lstStyle/>
          <a:p>
            <a:r>
              <a:rPr lang="en-US" dirty="0"/>
              <a:t>Software supports developing tools/software</a:t>
            </a:r>
          </a:p>
          <a:p>
            <a:pPr lvl="1"/>
            <a:r>
              <a:rPr lang="en-US" dirty="0"/>
              <a:t>Compiler, Interpreter.</a:t>
            </a:r>
          </a:p>
          <a:p>
            <a:pPr lvl="1"/>
            <a:r>
              <a:rPr lang="en-US" dirty="0"/>
              <a:t>Debugger.</a:t>
            </a:r>
          </a:p>
          <a:p>
            <a:pPr lvl="1"/>
            <a:r>
              <a:rPr lang="en-US" dirty="0"/>
              <a:t>Linkers, Loader.</a:t>
            </a:r>
          </a:p>
        </p:txBody>
      </p:sp>
      <p:sp>
        <p:nvSpPr>
          <p:cNvPr id="6" name="Slide Number Placeholder 5"/>
          <p:cNvSpPr>
            <a:spLocks noGrp="1"/>
          </p:cNvSpPr>
          <p:nvPr>
            <p:ph type="sldNum" sz="quarter" idx="12"/>
          </p:nvPr>
        </p:nvSpPr>
        <p:spPr/>
        <p:txBody>
          <a:bodyPr/>
          <a:lstStyle/>
          <a:p>
            <a:fld id="{8023217D-CBF3-4F05-B64D-691139C0E6CF}" type="slidenum">
              <a:rPr lang="en-US" smtClean="0"/>
              <a:pPr/>
              <a:t>66</a:t>
            </a:fld>
            <a:endParaRPr lang="en-US"/>
          </a:p>
        </p:txBody>
      </p:sp>
      <p:pic>
        <p:nvPicPr>
          <p:cNvPr id="7" name="Picture 2" descr="C:\^VCBB^\Downloads\VS2010U.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8797" y="4009188"/>
            <a:ext cx="1308673" cy="15819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VCBB^\Downloads\Borland C++ Build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8070" y="4035910"/>
            <a:ext cx="1397130" cy="15819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 Downloads\eclip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7483" y="4009030"/>
            <a:ext cx="1581912" cy="15819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p:cNvSpPr txBox="1">
            <a:spLocks noChangeArrowheads="1"/>
          </p:cNvSpPr>
          <p:nvPr/>
        </p:nvSpPr>
        <p:spPr bwMode="auto">
          <a:xfrm>
            <a:off x="699180" y="5581091"/>
            <a:ext cx="2577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a:latin typeface="Arial" pitchFamily="34" charset="0"/>
                <a:ea typeface="Tahoma" pitchFamily="34" charset="0"/>
                <a:cs typeface="Arial" pitchFamily="34" charset="0"/>
              </a:rPr>
              <a:t>Microsoft Visual Studio</a:t>
            </a:r>
            <a:endParaRPr lang="en-US" sz="1800" dirty="0">
              <a:latin typeface="Arial" pitchFamily="34" charset="0"/>
              <a:ea typeface="Tahoma" pitchFamily="34" charset="0"/>
              <a:cs typeface="Arial" pitchFamily="34" charset="0"/>
            </a:endParaRPr>
          </a:p>
        </p:txBody>
      </p:sp>
      <p:sp>
        <p:nvSpPr>
          <p:cNvPr id="11" name="TextBox 10"/>
          <p:cNvSpPr txBox="1">
            <a:spLocks noChangeArrowheads="1"/>
          </p:cNvSpPr>
          <p:nvPr/>
        </p:nvSpPr>
        <p:spPr bwMode="auto">
          <a:xfrm>
            <a:off x="3823380" y="5581091"/>
            <a:ext cx="1053420" cy="369332"/>
          </a:xfrm>
          <a:prstGeom prst="rect">
            <a:avLst/>
          </a:prstGeom>
          <a:noFill/>
          <a:ln>
            <a:noFill/>
          </a:ln>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a:latin typeface="Arial" pitchFamily="34" charset="0"/>
                <a:ea typeface="Tahoma" pitchFamily="34" charset="0"/>
                <a:cs typeface="Arial" pitchFamily="34" charset="0"/>
              </a:rPr>
              <a:t>Eclipse</a:t>
            </a:r>
            <a:endParaRPr lang="en-US" sz="1800" dirty="0">
              <a:latin typeface="Arial" pitchFamily="34" charset="0"/>
              <a:ea typeface="Tahoma" pitchFamily="34" charset="0"/>
              <a:cs typeface="Arial" pitchFamily="34" charset="0"/>
            </a:endParaRPr>
          </a:p>
        </p:txBody>
      </p:sp>
      <p:sp>
        <p:nvSpPr>
          <p:cNvPr id="12" name="TextBox 8"/>
          <p:cNvSpPr txBox="1">
            <a:spLocks noChangeArrowheads="1"/>
          </p:cNvSpPr>
          <p:nvPr/>
        </p:nvSpPr>
        <p:spPr bwMode="auto">
          <a:xfrm>
            <a:off x="5410200" y="5581091"/>
            <a:ext cx="24517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a:latin typeface="Arial" pitchFamily="34" charset="0"/>
                <a:ea typeface="Tahoma" pitchFamily="34" charset="0"/>
                <a:cs typeface="Arial" pitchFamily="34" charset="0"/>
              </a:rPr>
              <a:t>Borland C++ Builder 6</a:t>
            </a:r>
            <a:endParaRPr lang="en-US" sz="1800" dirty="0">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1057471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Software Classification</a:t>
            </a:r>
            <a:endParaRPr lang="en-US" dirty="0"/>
          </a:p>
        </p:txBody>
      </p:sp>
      <p:sp>
        <p:nvSpPr>
          <p:cNvPr id="3" name="Content Placeholder 2"/>
          <p:cNvSpPr>
            <a:spLocks noGrp="1"/>
          </p:cNvSpPr>
          <p:nvPr>
            <p:ph idx="1"/>
          </p:nvPr>
        </p:nvSpPr>
        <p:spPr>
          <a:xfrm>
            <a:off x="609600" y="922505"/>
            <a:ext cx="8229600" cy="4746015"/>
          </a:xfrm>
        </p:spPr>
        <p:txBody>
          <a:bodyPr/>
          <a:lstStyle/>
          <a:p>
            <a:r>
              <a:rPr lang="en-US" dirty="0"/>
              <a:t>Application software</a:t>
            </a:r>
          </a:p>
          <a:p>
            <a:pPr lvl="1"/>
            <a:r>
              <a:rPr lang="en-US" dirty="0"/>
              <a:t>Working: office applications, business applications, graphic design, ...</a:t>
            </a:r>
          </a:p>
          <a:p>
            <a:pPr lvl="1"/>
            <a:r>
              <a:rPr lang="en-US" dirty="0"/>
              <a:t>Entertainment: games, listening to music, watching movies, ...</a:t>
            </a:r>
          </a:p>
          <a:p>
            <a:pPr lvl="1"/>
            <a:r>
              <a:rPr lang="en-US" dirty="0"/>
              <a:t>Utility : antivirus, data compression, ...</a:t>
            </a:r>
          </a:p>
        </p:txBody>
      </p:sp>
      <p:sp>
        <p:nvSpPr>
          <p:cNvPr id="6" name="Slide Number Placeholder 5"/>
          <p:cNvSpPr>
            <a:spLocks noGrp="1"/>
          </p:cNvSpPr>
          <p:nvPr>
            <p:ph type="sldNum" sz="quarter" idx="12"/>
          </p:nvPr>
        </p:nvSpPr>
        <p:spPr/>
        <p:txBody>
          <a:bodyPr/>
          <a:lstStyle/>
          <a:p>
            <a:fld id="{8023217D-CBF3-4F05-B64D-691139C0E6CF}" type="slidenum">
              <a:rPr lang="en-US" smtClean="0"/>
              <a:pPr/>
              <a:t>67</a:t>
            </a:fld>
            <a:endParaRPr lang="en-US"/>
          </a:p>
        </p:txBody>
      </p:sp>
      <p:pic>
        <p:nvPicPr>
          <p:cNvPr id="7" name="Picture 6" descr="microsoft-office-professional-2"/>
          <p:cNvPicPr>
            <a:picLocks noChangeAspect="1"/>
          </p:cNvPicPr>
          <p:nvPr/>
        </p:nvPicPr>
        <p:blipFill>
          <a:blip r:embed="rId3" cstate="print"/>
          <a:srcRect/>
          <a:stretch>
            <a:fillRect/>
          </a:stretch>
        </p:blipFill>
        <p:spPr bwMode="auto">
          <a:xfrm>
            <a:off x="1164148" y="3941577"/>
            <a:ext cx="1487568" cy="1581912"/>
          </a:xfrm>
          <a:prstGeom prst="rect">
            <a:avLst/>
          </a:prstGeom>
          <a:noFill/>
          <a:ln w="9525">
            <a:noFill/>
            <a:miter lim="800000"/>
            <a:headEnd/>
            <a:tailEnd/>
          </a:ln>
        </p:spPr>
      </p:pic>
      <p:pic>
        <p:nvPicPr>
          <p:cNvPr id="8" name="Picture 3" descr="C:\^VCBB^\Downloads\World_of_Warcraft_Box_cover_ima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5460" y="3941422"/>
            <a:ext cx="1188289" cy="15819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a:spLocks noChangeArrowheads="1"/>
          </p:cNvSpPr>
          <p:nvPr/>
        </p:nvSpPr>
        <p:spPr bwMode="auto">
          <a:xfrm>
            <a:off x="977220" y="5581091"/>
            <a:ext cx="19945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a:latin typeface="Arial" pitchFamily="34" charset="0"/>
                <a:ea typeface="Tahoma" pitchFamily="34" charset="0"/>
                <a:cs typeface="Arial" pitchFamily="34" charset="0"/>
              </a:rPr>
              <a:t>Microsoft Office</a:t>
            </a:r>
            <a:endParaRPr lang="en-US" sz="1800" dirty="0">
              <a:latin typeface="Arial" pitchFamily="34" charset="0"/>
              <a:ea typeface="Tahoma" pitchFamily="34" charset="0"/>
              <a:cs typeface="Arial" pitchFamily="34" charset="0"/>
            </a:endParaRPr>
          </a:p>
        </p:txBody>
      </p:sp>
      <p:sp>
        <p:nvSpPr>
          <p:cNvPr id="10" name="TextBox 9"/>
          <p:cNvSpPr txBox="1">
            <a:spLocks noChangeArrowheads="1"/>
          </p:cNvSpPr>
          <p:nvPr/>
        </p:nvSpPr>
        <p:spPr bwMode="auto">
          <a:xfrm>
            <a:off x="3213780" y="5581091"/>
            <a:ext cx="22726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a:latin typeface="Arial" pitchFamily="34" charset="0"/>
                <a:ea typeface="Tahoma" pitchFamily="34" charset="0"/>
                <a:cs typeface="Arial" pitchFamily="34" charset="0"/>
              </a:rPr>
              <a:t>World of Warcraft</a:t>
            </a:r>
            <a:endParaRPr lang="en-US" sz="1800" dirty="0">
              <a:latin typeface="Arial" pitchFamily="34" charset="0"/>
              <a:ea typeface="Tahoma" pitchFamily="34" charset="0"/>
              <a:cs typeface="Arial" pitchFamily="34" charset="0"/>
            </a:endParaRPr>
          </a:p>
        </p:txBody>
      </p:sp>
      <p:pic>
        <p:nvPicPr>
          <p:cNvPr id="11" name="Picture 2" descr="D:\# Downloads\Norton Antiviru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8640" y="4036112"/>
            <a:ext cx="1280360" cy="15819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8"/>
          <p:cNvSpPr txBox="1">
            <a:spLocks noChangeArrowheads="1"/>
          </p:cNvSpPr>
          <p:nvPr/>
        </p:nvSpPr>
        <p:spPr bwMode="auto">
          <a:xfrm>
            <a:off x="5638800" y="5581091"/>
            <a:ext cx="19945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a:latin typeface="Arial" pitchFamily="34" charset="0"/>
                <a:ea typeface="Tahoma" pitchFamily="34" charset="0"/>
                <a:cs typeface="Arial" pitchFamily="34" charset="0"/>
              </a:rPr>
              <a:t>Norton Antivirus</a:t>
            </a:r>
            <a:endParaRPr lang="en-US" sz="1800" dirty="0">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4184475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77950" y="42863"/>
            <a:ext cx="7308850" cy="966787"/>
          </a:xfrm>
        </p:spPr>
        <p:txBody>
          <a:bodyPr/>
          <a:lstStyle/>
          <a:p>
            <a:r>
              <a:rPr lang="en-US" dirty="0"/>
              <a:t>Content</a:t>
            </a:r>
            <a:endParaRPr lang="vi-VN" dirty="0"/>
          </a:p>
        </p:txBody>
      </p:sp>
      <p:sp>
        <p:nvSpPr>
          <p:cNvPr id="3" name="Content Placeholder 2"/>
          <p:cNvSpPr>
            <a:spLocks noGrp="1"/>
          </p:cNvSpPr>
          <p:nvPr>
            <p:ph idx="1"/>
          </p:nvPr>
        </p:nvSpPr>
        <p:spPr>
          <a:xfrm>
            <a:off x="457200" y="1204913"/>
            <a:ext cx="8229600" cy="4745037"/>
          </a:xfrm>
        </p:spPr>
        <p:txBody>
          <a:bodyPr/>
          <a:lstStyle/>
          <a:p>
            <a:pPr>
              <a:defRPr/>
            </a:pPr>
            <a:r>
              <a:rPr lang="en-US" altLang="ko-KR" dirty="0">
                <a:solidFill>
                  <a:schemeClr val="bg1">
                    <a:lumMod val="75000"/>
                  </a:schemeClr>
                </a:solidFill>
              </a:rPr>
              <a:t>History of Computing </a:t>
            </a:r>
          </a:p>
          <a:p>
            <a:pPr>
              <a:defRPr/>
            </a:pPr>
            <a:r>
              <a:rPr lang="en-US" dirty="0">
                <a:solidFill>
                  <a:schemeClr val="bg1">
                    <a:lumMod val="75000"/>
                  </a:schemeClr>
                </a:solidFill>
              </a:rPr>
              <a:t>Categorization of Computers</a:t>
            </a:r>
          </a:p>
          <a:p>
            <a:pPr>
              <a:defRPr/>
            </a:pPr>
            <a:r>
              <a:rPr lang="en-US" dirty="0">
                <a:solidFill>
                  <a:schemeClr val="bg1">
                    <a:lumMod val="75000"/>
                  </a:schemeClr>
                </a:solidFill>
              </a:rPr>
              <a:t>Hardware</a:t>
            </a:r>
          </a:p>
          <a:p>
            <a:pPr>
              <a:defRPr/>
            </a:pPr>
            <a:r>
              <a:rPr lang="en-US" dirty="0">
                <a:solidFill>
                  <a:schemeClr val="bg1">
                    <a:lumMod val="75000"/>
                  </a:schemeClr>
                </a:solidFill>
              </a:rPr>
              <a:t>Software</a:t>
            </a:r>
          </a:p>
          <a:p>
            <a:pPr>
              <a:defRPr/>
            </a:pPr>
            <a:r>
              <a:rPr lang="en-US" dirty="0">
                <a:solidFill>
                  <a:schemeClr val="accent1"/>
                </a:solidFill>
              </a:rPr>
              <a:t>IT and Applications</a:t>
            </a:r>
          </a:p>
          <a:p>
            <a:pPr>
              <a:defRPr/>
            </a:pPr>
            <a:r>
              <a:rPr lang="en-US" dirty="0">
                <a:solidFill>
                  <a:schemeClr val="accent1"/>
                </a:solidFill>
              </a:rPr>
              <a:t>IT in Vietnam</a:t>
            </a:r>
          </a:p>
          <a:p>
            <a:pPr>
              <a:defRPr/>
            </a:pPr>
            <a:r>
              <a:rPr lang="en-US" dirty="0">
                <a:solidFill>
                  <a:schemeClr val="accent1"/>
                </a:solidFill>
              </a:rPr>
              <a:t>FIT-HCMUS</a:t>
            </a:r>
          </a:p>
        </p:txBody>
      </p:sp>
      <p:sp>
        <p:nvSpPr>
          <p:cNvPr id="2" name="Slide Number Placeholder 1"/>
          <p:cNvSpPr>
            <a:spLocks noGrp="1"/>
          </p:cNvSpPr>
          <p:nvPr>
            <p:ph type="sldNum" sz="quarter" idx="12"/>
          </p:nvPr>
        </p:nvSpPr>
        <p:spPr/>
        <p:txBody>
          <a:bodyPr/>
          <a:lstStyle/>
          <a:p>
            <a:pPr>
              <a:defRPr/>
            </a:pPr>
            <a:fld id="{BB8D3535-B6B5-4596-848A-B8E2F14FC364}" type="slidenum">
              <a:rPr lang="en-US" smtClean="0"/>
              <a:pPr>
                <a:defRPr/>
              </a:pPr>
              <a:t>68</a:t>
            </a:fld>
            <a:endParaRPr lang="en-US"/>
          </a:p>
        </p:txBody>
      </p:sp>
    </p:spTree>
    <p:extLst>
      <p:ext uri="{BB962C8B-B14F-4D97-AF65-F5344CB8AC3E}">
        <p14:creationId xmlns:p14="http://schemas.microsoft.com/office/powerpoint/2010/main" val="916659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14600"/>
            <a:ext cx="7772400" cy="1362075"/>
          </a:xfrm>
        </p:spPr>
        <p:txBody>
          <a:bodyPr/>
          <a:lstStyle/>
          <a:p>
            <a:pPr algn="ctr"/>
            <a:r>
              <a:rPr lang="en-US" dirty="0"/>
              <a:t> </a:t>
            </a:r>
            <a:r>
              <a:rPr lang="en-US" altLang="ko-KR" dirty="0"/>
              <a:t>IT and applications</a:t>
            </a:r>
          </a:p>
        </p:txBody>
      </p:sp>
    </p:spTree>
    <p:extLst>
      <p:ext uri="{BB962C8B-B14F-4D97-AF65-F5344CB8AC3E}">
        <p14:creationId xmlns:p14="http://schemas.microsoft.com/office/powerpoint/2010/main" val="415642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i kỹ game Axie Infinity của tỷ phú mới nổi Trung Nguyễn">
            <a:extLst>
              <a:ext uri="{FF2B5EF4-FFF2-40B4-BE49-F238E27FC236}">
                <a16:creationId xmlns:a16="http://schemas.microsoft.com/office/drawing/2014/main" id="{15EADF31-A311-314D-92E9-18EDE4C23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817" y="1365663"/>
            <a:ext cx="2854366" cy="308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668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br>
              <a:rPr lang="en-US" dirty="0"/>
            </a:br>
            <a:r>
              <a:rPr lang="en-US" dirty="0"/>
              <a:t>IT and applications</a:t>
            </a:r>
            <a:br>
              <a:rPr lang="en-US" dirty="0"/>
            </a:br>
            <a:r>
              <a:rPr lang="en-US" dirty="0"/>
              <a:t> </a:t>
            </a:r>
          </a:p>
        </p:txBody>
      </p:sp>
      <p:sp>
        <p:nvSpPr>
          <p:cNvPr id="10245" name="Slide Number Placeholder 5"/>
          <p:cNvSpPr>
            <a:spLocks noGrp="1"/>
          </p:cNvSpPr>
          <p:nvPr>
            <p:ph type="sldNum" sz="quarter" idx="12"/>
          </p:nvPr>
        </p:nvSpPr>
        <p:spPr bwMode="auto">
          <a:noFill/>
          <a:ln>
            <a:miter lim="800000"/>
            <a:headEnd/>
            <a:tailEnd/>
          </a:ln>
        </p:spPr>
        <p:txBody>
          <a:bodyPr/>
          <a:lstStyle/>
          <a:p>
            <a:fld id="{09B1F704-6992-4280-9592-B6078556D6F8}" type="slidenum">
              <a:rPr lang="en-US" smtClean="0"/>
              <a:pPr/>
              <a:t>70</a:t>
            </a:fld>
            <a:endParaRPr lang="en-US"/>
          </a:p>
        </p:txBody>
      </p:sp>
      <p:sp>
        <p:nvSpPr>
          <p:cNvPr id="21" name="Freeform 5"/>
          <p:cNvSpPr>
            <a:spLocks noEditPoints="1"/>
          </p:cNvSpPr>
          <p:nvPr/>
        </p:nvSpPr>
        <p:spPr bwMode="gray">
          <a:xfrm rot="20241944">
            <a:off x="2669564" y="2543175"/>
            <a:ext cx="5459412" cy="2803525"/>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solidFill>
            <a:schemeClr val="tx1">
              <a:lumMod val="65000"/>
              <a:lumOff val="35000"/>
            </a:schemeClr>
          </a:solidFill>
          <a:ln w="0">
            <a:noFill/>
            <a:prstDash val="solid"/>
            <a:round/>
            <a:headEnd/>
            <a:tailEnd/>
          </a:ln>
        </p:spPr>
        <p:txBody>
          <a:bodyPr/>
          <a:lstStyle/>
          <a:p>
            <a:pPr>
              <a:defRPr/>
            </a:pPr>
            <a:endParaRPr lang="en-US"/>
          </a:p>
        </p:txBody>
      </p:sp>
      <p:grpSp>
        <p:nvGrpSpPr>
          <p:cNvPr id="3" name="Group 31"/>
          <p:cNvGrpSpPr>
            <a:grpSpLocks/>
          </p:cNvGrpSpPr>
          <p:nvPr/>
        </p:nvGrpSpPr>
        <p:grpSpPr bwMode="auto">
          <a:xfrm>
            <a:off x="2339364" y="4572000"/>
            <a:ext cx="1285875" cy="1274763"/>
            <a:chOff x="2399" y="1056"/>
            <a:chExt cx="810" cy="803"/>
          </a:xfrm>
        </p:grpSpPr>
        <p:sp>
          <p:nvSpPr>
            <p:cNvPr id="10257" name="Oval 7"/>
            <p:cNvSpPr>
              <a:spLocks noChangeArrowheads="1"/>
            </p:cNvSpPr>
            <p:nvPr/>
          </p:nvSpPr>
          <p:spPr bwMode="gray">
            <a:xfrm>
              <a:off x="2400" y="1056"/>
              <a:ext cx="809" cy="803"/>
            </a:xfrm>
            <a:prstGeom prst="ellipse">
              <a:avLst/>
            </a:prstGeom>
            <a:gradFill rotWithShape="1">
              <a:gsLst>
                <a:gs pos="0">
                  <a:srgbClr val="8DBB6B"/>
                </a:gs>
                <a:gs pos="100000">
                  <a:srgbClr val="314125"/>
                </a:gs>
              </a:gsLst>
              <a:path path="shape">
                <a:fillToRect l="50000" t="50000" r="50000" b="50000"/>
              </a:path>
            </a:gradFill>
            <a:ln w="9525">
              <a:noFill/>
              <a:round/>
              <a:headEnd/>
              <a:tailEnd/>
            </a:ln>
            <a:effectLst>
              <a:prstShdw prst="shdw12" dist="76200" dir="10800000">
                <a:schemeClr val="bg2">
                  <a:alpha val="50000"/>
                </a:schemeClr>
              </a:prstShdw>
            </a:effectLst>
          </p:spPr>
          <p:txBody>
            <a:bodyPr wrap="none" anchor="ctr"/>
            <a:lstStyle/>
            <a:p>
              <a:pPr algn="ctr"/>
              <a:endParaRPr lang="en-US">
                <a:solidFill>
                  <a:schemeClr val="bg1"/>
                </a:solidFill>
                <a:latin typeface="Lucida Grande" pitchFamily="2" charset="0"/>
              </a:endParaRPr>
            </a:p>
          </p:txBody>
        </p:sp>
        <p:sp>
          <p:nvSpPr>
            <p:cNvPr id="10258" name="Text Box 22"/>
            <p:cNvSpPr txBox="1">
              <a:spLocks noChangeArrowheads="1"/>
            </p:cNvSpPr>
            <p:nvPr/>
          </p:nvSpPr>
          <p:spPr bwMode="gray">
            <a:xfrm>
              <a:off x="2399" y="1248"/>
              <a:ext cx="772" cy="213"/>
            </a:xfrm>
            <a:prstGeom prst="rect">
              <a:avLst/>
            </a:prstGeom>
            <a:noFill/>
            <a:ln w="9525">
              <a:noFill/>
              <a:miter lim="800000"/>
              <a:headEnd/>
              <a:tailEnd/>
            </a:ln>
          </p:spPr>
          <p:txBody>
            <a:bodyPr>
              <a:spAutoFit/>
            </a:bodyPr>
            <a:lstStyle/>
            <a:p>
              <a:pPr algn="ctr" eaLnBrk="0" hangingPunct="0"/>
              <a:r>
                <a:rPr lang="en-US" sz="1600" b="1" dirty="0">
                  <a:solidFill>
                    <a:schemeClr val="bg1"/>
                  </a:solidFill>
                </a:rPr>
                <a:t>Hardware</a:t>
              </a:r>
            </a:p>
          </p:txBody>
        </p:sp>
      </p:grpSp>
      <p:grpSp>
        <p:nvGrpSpPr>
          <p:cNvPr id="4" name="Group 32"/>
          <p:cNvGrpSpPr>
            <a:grpSpLocks/>
          </p:cNvGrpSpPr>
          <p:nvPr/>
        </p:nvGrpSpPr>
        <p:grpSpPr bwMode="auto">
          <a:xfrm>
            <a:off x="7065351" y="2362200"/>
            <a:ext cx="1257300" cy="1274763"/>
            <a:chOff x="4265" y="1200"/>
            <a:chExt cx="792" cy="803"/>
          </a:xfrm>
        </p:grpSpPr>
        <p:sp>
          <p:nvSpPr>
            <p:cNvPr id="26" name="Oval 19"/>
            <p:cNvSpPr>
              <a:spLocks noChangeArrowheads="1"/>
            </p:cNvSpPr>
            <p:nvPr/>
          </p:nvSpPr>
          <p:spPr bwMode="gray">
            <a:xfrm>
              <a:off x="4272" y="1200"/>
              <a:ext cx="764" cy="803"/>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w="9525">
              <a:noFill/>
              <a:round/>
              <a:headEnd/>
              <a:tailEnd/>
            </a:ln>
            <a:effectLst>
              <a:prstShdw prst="shdw12" dist="76200" dir="10800000">
                <a:schemeClr val="bg2">
                  <a:alpha val="50000"/>
                </a:schemeClr>
              </a:prstShdw>
            </a:effectLst>
          </p:spPr>
          <p:txBody>
            <a:bodyPr wrap="none" anchor="ctr"/>
            <a:lstStyle/>
            <a:p>
              <a:pPr algn="ctr">
                <a:defRPr/>
              </a:pPr>
              <a:endParaRPr lang="en-US">
                <a:solidFill>
                  <a:schemeClr val="bg1"/>
                </a:solidFill>
                <a:latin typeface="Lucida Grande" pitchFamily="2" charset="0"/>
              </a:endParaRPr>
            </a:p>
          </p:txBody>
        </p:sp>
        <p:sp>
          <p:nvSpPr>
            <p:cNvPr id="10256" name="Text Box 23"/>
            <p:cNvSpPr txBox="1">
              <a:spLocks noChangeArrowheads="1"/>
            </p:cNvSpPr>
            <p:nvPr/>
          </p:nvSpPr>
          <p:spPr bwMode="gray">
            <a:xfrm>
              <a:off x="4265" y="1494"/>
              <a:ext cx="792" cy="212"/>
            </a:xfrm>
            <a:prstGeom prst="rect">
              <a:avLst/>
            </a:prstGeom>
            <a:noFill/>
            <a:ln w="9525">
              <a:noFill/>
              <a:miter lim="800000"/>
              <a:headEnd/>
              <a:tailEnd/>
            </a:ln>
          </p:spPr>
          <p:txBody>
            <a:bodyPr>
              <a:spAutoFit/>
            </a:bodyPr>
            <a:lstStyle/>
            <a:p>
              <a:pPr algn="ctr" eaLnBrk="0" hangingPunct="0"/>
              <a:r>
                <a:rPr lang="en-US" sz="1600" b="1" dirty="0">
                  <a:solidFill>
                    <a:schemeClr val="bg1"/>
                  </a:solidFill>
                </a:rPr>
                <a:t>Software</a:t>
              </a:r>
            </a:p>
          </p:txBody>
        </p:sp>
      </p:grpSp>
      <p:pic>
        <p:nvPicPr>
          <p:cNvPr id="10249" name="Picture 17"/>
          <p:cNvPicPr>
            <a:picLocks noChangeAspect="1" noChangeArrowheads="1"/>
          </p:cNvPicPr>
          <p:nvPr/>
        </p:nvPicPr>
        <p:blipFill>
          <a:blip r:embed="rId2" cstate="print"/>
          <a:srcRect/>
          <a:stretch>
            <a:fillRect/>
          </a:stretch>
        </p:blipFill>
        <p:spPr bwMode="auto">
          <a:xfrm>
            <a:off x="1197951" y="1143000"/>
            <a:ext cx="2895600" cy="1924050"/>
          </a:xfrm>
          <a:prstGeom prst="rect">
            <a:avLst/>
          </a:prstGeom>
          <a:noFill/>
          <a:ln w="9525">
            <a:noFill/>
            <a:miter lim="800000"/>
            <a:headEnd/>
            <a:tailEnd/>
          </a:ln>
        </p:spPr>
      </p:pic>
      <p:sp>
        <p:nvSpPr>
          <p:cNvPr id="10250" name="Text Box 26"/>
          <p:cNvSpPr txBox="1">
            <a:spLocks noChangeArrowheads="1"/>
          </p:cNvSpPr>
          <p:nvPr/>
        </p:nvSpPr>
        <p:spPr bwMode="gray">
          <a:xfrm>
            <a:off x="1274151" y="2971800"/>
            <a:ext cx="2590800" cy="523220"/>
          </a:xfrm>
          <a:prstGeom prst="rect">
            <a:avLst/>
          </a:prstGeom>
          <a:noFill/>
          <a:ln w="9525">
            <a:noFill/>
            <a:miter lim="800000"/>
            <a:headEnd/>
            <a:tailEnd/>
          </a:ln>
        </p:spPr>
        <p:txBody>
          <a:bodyPr>
            <a:spAutoFit/>
          </a:bodyPr>
          <a:lstStyle/>
          <a:p>
            <a:pPr algn="ctr" eaLnBrk="0" hangingPunct="0"/>
            <a:r>
              <a:rPr lang="en-US" sz="2800" dirty="0">
                <a:solidFill>
                  <a:srgbClr val="0000FF"/>
                </a:solidFill>
              </a:rPr>
              <a:t>Raw data</a:t>
            </a:r>
          </a:p>
        </p:txBody>
      </p:sp>
      <p:pic>
        <p:nvPicPr>
          <p:cNvPr id="10251" name="Picture 16"/>
          <p:cNvPicPr>
            <a:picLocks noChangeAspect="1" noChangeArrowheads="1"/>
          </p:cNvPicPr>
          <p:nvPr/>
        </p:nvPicPr>
        <p:blipFill>
          <a:blip r:embed="rId3" cstate="print"/>
          <a:srcRect/>
          <a:stretch>
            <a:fillRect/>
          </a:stretch>
        </p:blipFill>
        <p:spPr bwMode="auto">
          <a:xfrm>
            <a:off x="4398351" y="1371600"/>
            <a:ext cx="2301875" cy="914400"/>
          </a:xfrm>
          <a:prstGeom prst="rect">
            <a:avLst/>
          </a:prstGeom>
          <a:noFill/>
          <a:ln w="9525">
            <a:noFill/>
            <a:miter lim="800000"/>
            <a:headEnd/>
            <a:tailEnd/>
          </a:ln>
        </p:spPr>
      </p:pic>
      <p:pic>
        <p:nvPicPr>
          <p:cNvPr id="10252" name="Picture 15"/>
          <p:cNvPicPr>
            <a:picLocks noChangeAspect="1" noChangeArrowheads="1"/>
          </p:cNvPicPr>
          <p:nvPr/>
        </p:nvPicPr>
        <p:blipFill>
          <a:blip r:embed="rId4" cstate="print"/>
          <a:srcRect/>
          <a:stretch>
            <a:fillRect/>
          </a:stretch>
        </p:blipFill>
        <p:spPr bwMode="auto">
          <a:xfrm>
            <a:off x="969351" y="3505200"/>
            <a:ext cx="1625600" cy="1143000"/>
          </a:xfrm>
          <a:prstGeom prst="rect">
            <a:avLst/>
          </a:prstGeom>
          <a:noFill/>
          <a:ln w="9525">
            <a:noFill/>
            <a:miter lim="800000"/>
            <a:headEnd/>
            <a:tailEnd/>
          </a:ln>
        </p:spPr>
      </p:pic>
      <p:pic>
        <p:nvPicPr>
          <p:cNvPr id="10253" name="Picture 18"/>
          <p:cNvPicPr>
            <a:picLocks noChangeAspect="1" noChangeArrowheads="1"/>
          </p:cNvPicPr>
          <p:nvPr/>
        </p:nvPicPr>
        <p:blipFill>
          <a:blip r:embed="rId5" cstate="print"/>
          <a:srcRect/>
          <a:stretch>
            <a:fillRect/>
          </a:stretch>
        </p:blipFill>
        <p:spPr bwMode="auto">
          <a:xfrm rot="-1215086">
            <a:off x="3350601" y="3205163"/>
            <a:ext cx="3763963" cy="1219200"/>
          </a:xfrm>
          <a:prstGeom prst="rect">
            <a:avLst/>
          </a:prstGeom>
          <a:noFill/>
          <a:ln w="9525">
            <a:noFill/>
            <a:miter lim="800000"/>
            <a:headEnd/>
            <a:tailEnd/>
          </a:ln>
        </p:spPr>
      </p:pic>
      <p:sp>
        <p:nvSpPr>
          <p:cNvPr id="10254" name="Text Box 26"/>
          <p:cNvSpPr txBox="1">
            <a:spLocks noChangeArrowheads="1"/>
          </p:cNvSpPr>
          <p:nvPr/>
        </p:nvSpPr>
        <p:spPr bwMode="gray">
          <a:xfrm>
            <a:off x="4550751" y="4191000"/>
            <a:ext cx="2590800" cy="523220"/>
          </a:xfrm>
          <a:prstGeom prst="rect">
            <a:avLst/>
          </a:prstGeom>
          <a:noFill/>
          <a:ln w="9525">
            <a:noFill/>
            <a:miter lim="800000"/>
            <a:headEnd/>
            <a:tailEnd/>
          </a:ln>
        </p:spPr>
        <p:txBody>
          <a:bodyPr>
            <a:spAutoFit/>
          </a:bodyPr>
          <a:lstStyle/>
          <a:p>
            <a:pPr algn="ctr" eaLnBrk="0" hangingPunct="0"/>
            <a:r>
              <a:rPr lang="en-US" sz="2800" dirty="0">
                <a:solidFill>
                  <a:schemeClr val="accent2"/>
                </a:solidFill>
              </a:rPr>
              <a:t>Digital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Recording &amp; digitizing data</a:t>
            </a:r>
          </a:p>
        </p:txBody>
      </p:sp>
      <p:sp>
        <p:nvSpPr>
          <p:cNvPr id="11267" name="Content Placeholder 2"/>
          <p:cNvSpPr>
            <a:spLocks noGrp="1"/>
          </p:cNvSpPr>
          <p:nvPr>
            <p:ph idx="1"/>
          </p:nvPr>
        </p:nvSpPr>
        <p:spPr>
          <a:xfrm>
            <a:off x="381000" y="1676400"/>
            <a:ext cx="3352800" cy="2057400"/>
          </a:xfrm>
        </p:spPr>
        <p:txBody>
          <a:bodyPr/>
          <a:lstStyle/>
          <a:p>
            <a:pPr eaLnBrk="1" hangingPunct="1"/>
            <a:r>
              <a:rPr lang="en-US" dirty="0"/>
              <a:t>Data</a:t>
            </a:r>
          </a:p>
          <a:p>
            <a:r>
              <a:rPr lang="fr-FR" dirty="0" err="1"/>
              <a:t>Text</a:t>
            </a:r>
            <a:r>
              <a:rPr lang="fr-FR" dirty="0"/>
              <a:t> </a:t>
            </a:r>
          </a:p>
          <a:p>
            <a:r>
              <a:rPr lang="en-US" dirty="0"/>
              <a:t>Image</a:t>
            </a:r>
          </a:p>
          <a:p>
            <a:r>
              <a:rPr lang="en-US" dirty="0"/>
              <a:t>Video</a:t>
            </a:r>
          </a:p>
          <a:p>
            <a:r>
              <a:rPr lang="en-US" dirty="0">
                <a:latin typeface="Tahoma" pitchFamily="34" charset="0"/>
                <a:cs typeface="Tahoma" pitchFamily="34" charset="0"/>
              </a:rPr>
              <a:t>Audio</a:t>
            </a:r>
            <a:endParaRPr lang="en-US" dirty="0"/>
          </a:p>
        </p:txBody>
      </p:sp>
      <p:sp>
        <p:nvSpPr>
          <p:cNvPr id="11270" name="Slide Number Placeholder 5"/>
          <p:cNvSpPr>
            <a:spLocks noGrp="1"/>
          </p:cNvSpPr>
          <p:nvPr>
            <p:ph type="sldNum" sz="quarter" idx="12"/>
          </p:nvPr>
        </p:nvSpPr>
        <p:spPr bwMode="auto">
          <a:noFill/>
          <a:ln>
            <a:miter lim="800000"/>
            <a:headEnd/>
            <a:tailEnd/>
          </a:ln>
        </p:spPr>
        <p:txBody>
          <a:bodyPr/>
          <a:lstStyle/>
          <a:p>
            <a:fld id="{71160274-2CB8-4A81-B3C7-9DE58AE97B30}" type="slidenum">
              <a:rPr lang="en-US" smtClean="0"/>
              <a:pPr/>
              <a:t>71</a:t>
            </a:fld>
            <a:endParaRPr lang="en-US"/>
          </a:p>
        </p:txBody>
      </p:sp>
      <p:sp>
        <p:nvSpPr>
          <p:cNvPr id="11271" name="Content Placeholder 2"/>
          <p:cNvSpPr txBox="1">
            <a:spLocks/>
          </p:cNvSpPr>
          <p:nvPr/>
        </p:nvSpPr>
        <p:spPr bwMode="auto">
          <a:xfrm>
            <a:off x="5257800" y="2743200"/>
            <a:ext cx="3657600" cy="2057400"/>
          </a:xfrm>
          <a:prstGeom prst="rect">
            <a:avLst/>
          </a:prstGeom>
          <a:noFill/>
          <a:ln w="9525">
            <a:noFill/>
            <a:miter lim="800000"/>
            <a:headEnd/>
            <a:tailEnd/>
          </a:ln>
        </p:spPr>
        <p:txBody>
          <a:bodyPr/>
          <a:lstStyle/>
          <a:p>
            <a:pPr marL="342900" indent="-342900">
              <a:spcBef>
                <a:spcPct val="20000"/>
              </a:spcBef>
              <a:buFont typeface="Arial" charset="0"/>
              <a:buChar char="•"/>
            </a:pPr>
            <a:r>
              <a:rPr lang="en-US" sz="3200" dirty="0">
                <a:latin typeface="Tahoma" pitchFamily="34" charset="0"/>
                <a:cs typeface="Tahoma" pitchFamily="34" charset="0"/>
              </a:rPr>
              <a:t>Data file</a:t>
            </a:r>
          </a:p>
          <a:p>
            <a:pPr marL="342900" indent="-342900">
              <a:spcBef>
                <a:spcPct val="20000"/>
              </a:spcBef>
              <a:buFont typeface="Arial" charset="0"/>
              <a:buChar char="•"/>
            </a:pPr>
            <a:r>
              <a:rPr lang="en-US" sz="3200" dirty="0">
                <a:latin typeface="Tahoma" pitchFamily="34" charset="0"/>
                <a:cs typeface="Tahoma" pitchFamily="34" charset="0"/>
              </a:rPr>
              <a:t>Text file</a:t>
            </a:r>
          </a:p>
          <a:p>
            <a:pPr marL="342900" indent="-342900">
              <a:spcBef>
                <a:spcPct val="20000"/>
              </a:spcBef>
              <a:buFont typeface="Arial" charset="0"/>
              <a:buChar char="•"/>
            </a:pPr>
            <a:r>
              <a:rPr lang="en-US" sz="3200" dirty="0">
                <a:latin typeface="Tahoma" pitchFamily="34" charset="0"/>
                <a:cs typeface="Tahoma" pitchFamily="34" charset="0"/>
              </a:rPr>
              <a:t>Image file</a:t>
            </a:r>
          </a:p>
          <a:p>
            <a:pPr marL="342900" indent="-342900">
              <a:spcBef>
                <a:spcPct val="20000"/>
              </a:spcBef>
              <a:buFont typeface="Arial" charset="0"/>
              <a:buChar char="•"/>
            </a:pPr>
            <a:r>
              <a:rPr lang="en-US" sz="3200" dirty="0">
                <a:latin typeface="Tahoma" pitchFamily="34" charset="0"/>
                <a:cs typeface="Tahoma" pitchFamily="34" charset="0"/>
              </a:rPr>
              <a:t>Video file</a:t>
            </a:r>
          </a:p>
          <a:p>
            <a:pPr marL="342900" indent="-342900">
              <a:spcBef>
                <a:spcPct val="20000"/>
              </a:spcBef>
              <a:buFont typeface="Arial" charset="0"/>
              <a:buChar char="•"/>
            </a:pPr>
            <a:r>
              <a:rPr lang="en-US" sz="3200" dirty="0">
                <a:latin typeface="Tahoma" pitchFamily="34" charset="0"/>
                <a:cs typeface="Tahoma" pitchFamily="34" charset="0"/>
              </a:rPr>
              <a:t>Audio file</a:t>
            </a:r>
          </a:p>
        </p:txBody>
      </p:sp>
      <p:sp>
        <p:nvSpPr>
          <p:cNvPr id="8" name="Right Arrow 7"/>
          <p:cNvSpPr/>
          <p:nvPr/>
        </p:nvSpPr>
        <p:spPr>
          <a:xfrm rot="5400000">
            <a:off x="6515100" y="1943100"/>
            <a:ext cx="990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73" name="TextBox 8"/>
          <p:cNvSpPr txBox="1">
            <a:spLocks noChangeArrowheads="1"/>
          </p:cNvSpPr>
          <p:nvPr/>
        </p:nvSpPr>
        <p:spPr bwMode="auto">
          <a:xfrm>
            <a:off x="3729037" y="3733800"/>
            <a:ext cx="1300163" cy="369332"/>
          </a:xfrm>
          <a:prstGeom prst="rect">
            <a:avLst/>
          </a:prstGeom>
          <a:noFill/>
          <a:ln w="9525">
            <a:noFill/>
            <a:miter lim="800000"/>
            <a:headEnd/>
            <a:tailEnd/>
          </a:ln>
        </p:spPr>
        <p:txBody>
          <a:bodyPr wrap="square">
            <a:spAutoFit/>
          </a:bodyPr>
          <a:lstStyle/>
          <a:p>
            <a:r>
              <a:rPr lang="en-US" b="1" dirty="0">
                <a:solidFill>
                  <a:srgbClr val="FF0000"/>
                </a:solidFill>
              </a:rPr>
              <a:t>Digitizing</a:t>
            </a:r>
          </a:p>
        </p:txBody>
      </p:sp>
      <p:sp>
        <p:nvSpPr>
          <p:cNvPr id="11274" name="TextBox 9"/>
          <p:cNvSpPr txBox="1">
            <a:spLocks noChangeArrowheads="1"/>
          </p:cNvSpPr>
          <p:nvPr/>
        </p:nvSpPr>
        <p:spPr bwMode="auto">
          <a:xfrm>
            <a:off x="4876800" y="1905000"/>
            <a:ext cx="1981200" cy="369332"/>
          </a:xfrm>
          <a:prstGeom prst="rect">
            <a:avLst/>
          </a:prstGeom>
          <a:noFill/>
          <a:ln w="9525">
            <a:noFill/>
            <a:miter lim="800000"/>
            <a:headEnd/>
            <a:tailEnd/>
          </a:ln>
        </p:spPr>
        <p:txBody>
          <a:bodyPr wrap="square">
            <a:spAutoFit/>
          </a:bodyPr>
          <a:lstStyle/>
          <a:p>
            <a:r>
              <a:rPr lang="en-US" b="1" dirty="0">
                <a:solidFill>
                  <a:srgbClr val="FF0000"/>
                </a:solidFill>
              </a:rPr>
              <a:t>Recording</a:t>
            </a:r>
          </a:p>
        </p:txBody>
      </p:sp>
      <p:sp>
        <p:nvSpPr>
          <p:cNvPr id="11" name="Right Arrow 10"/>
          <p:cNvSpPr/>
          <p:nvPr/>
        </p:nvSpPr>
        <p:spPr>
          <a:xfrm>
            <a:off x="3733800" y="3352800"/>
            <a:ext cx="1371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76" name="Content Placeholder 2"/>
          <p:cNvSpPr txBox="1">
            <a:spLocks/>
          </p:cNvSpPr>
          <p:nvPr/>
        </p:nvSpPr>
        <p:spPr bwMode="auto">
          <a:xfrm>
            <a:off x="4800600" y="990600"/>
            <a:ext cx="4191000" cy="762000"/>
          </a:xfrm>
          <a:prstGeom prst="rect">
            <a:avLst/>
          </a:prstGeom>
          <a:noFill/>
          <a:ln w="9525">
            <a:noFill/>
            <a:miter lim="800000"/>
            <a:headEnd/>
            <a:tailEnd/>
          </a:ln>
        </p:spPr>
        <p:txBody>
          <a:bodyPr/>
          <a:lstStyle/>
          <a:p>
            <a:pPr marL="342900" indent="-342900">
              <a:spcBef>
                <a:spcPct val="20000"/>
              </a:spcBef>
              <a:buFont typeface="Arial" charset="0"/>
              <a:buChar char="•"/>
            </a:pPr>
            <a:r>
              <a:rPr lang="en-US" sz="3200" dirty="0">
                <a:latin typeface="Tahoma" pitchFamily="34" charset="0"/>
                <a:cs typeface="Tahoma" pitchFamily="34" charset="0"/>
              </a:rPr>
              <a:t>Digital devices</a:t>
            </a:r>
          </a:p>
        </p:txBody>
      </p:sp>
      <p:sp>
        <p:nvSpPr>
          <p:cNvPr id="14" name="Left Brace 13"/>
          <p:cNvSpPr/>
          <p:nvPr/>
        </p:nvSpPr>
        <p:spPr>
          <a:xfrm rot="16200000">
            <a:off x="4000500" y="3390900"/>
            <a:ext cx="457200" cy="16002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278" name="TextBox 14"/>
          <p:cNvSpPr txBox="1">
            <a:spLocks noChangeArrowheads="1"/>
          </p:cNvSpPr>
          <p:nvPr/>
        </p:nvSpPr>
        <p:spPr bwMode="auto">
          <a:xfrm>
            <a:off x="3429298" y="4419600"/>
            <a:ext cx="461665" cy="1600200"/>
          </a:xfrm>
          <a:prstGeom prst="rect">
            <a:avLst/>
          </a:prstGeom>
          <a:noFill/>
          <a:ln w="9525">
            <a:noFill/>
            <a:miter lim="800000"/>
            <a:headEnd/>
            <a:tailEnd/>
          </a:ln>
        </p:spPr>
        <p:txBody>
          <a:bodyPr vert="eaVert" wrap="square">
            <a:spAutoFit/>
          </a:bodyPr>
          <a:lstStyle/>
          <a:p>
            <a:r>
              <a:rPr lang="en-US" dirty="0">
                <a:solidFill>
                  <a:srgbClr val="C00000"/>
                </a:solidFill>
              </a:rPr>
              <a:t>manual way</a:t>
            </a:r>
          </a:p>
        </p:txBody>
      </p:sp>
      <p:sp>
        <p:nvSpPr>
          <p:cNvPr id="11279" name="TextBox 15"/>
          <p:cNvSpPr txBox="1">
            <a:spLocks noChangeArrowheads="1"/>
          </p:cNvSpPr>
          <p:nvPr/>
        </p:nvSpPr>
        <p:spPr bwMode="auto">
          <a:xfrm>
            <a:off x="4038898" y="4419600"/>
            <a:ext cx="461665" cy="2438400"/>
          </a:xfrm>
          <a:prstGeom prst="rect">
            <a:avLst/>
          </a:prstGeom>
          <a:noFill/>
          <a:ln w="9525">
            <a:noFill/>
            <a:miter lim="800000"/>
            <a:headEnd/>
            <a:tailEnd/>
          </a:ln>
        </p:spPr>
        <p:txBody>
          <a:bodyPr vert="eaVert" wrap="square">
            <a:spAutoFit/>
          </a:bodyPr>
          <a:lstStyle/>
          <a:p>
            <a:r>
              <a:rPr lang="en-US" dirty="0">
                <a:solidFill>
                  <a:srgbClr val="C00000"/>
                </a:solidFill>
              </a:rPr>
              <a:t>semi-automatic way</a:t>
            </a:r>
          </a:p>
        </p:txBody>
      </p:sp>
      <p:sp>
        <p:nvSpPr>
          <p:cNvPr id="11280" name="TextBox 16"/>
          <p:cNvSpPr txBox="1">
            <a:spLocks noChangeArrowheads="1"/>
          </p:cNvSpPr>
          <p:nvPr/>
        </p:nvSpPr>
        <p:spPr bwMode="auto">
          <a:xfrm>
            <a:off x="4572298" y="4419599"/>
            <a:ext cx="461665" cy="2055813"/>
          </a:xfrm>
          <a:prstGeom prst="rect">
            <a:avLst/>
          </a:prstGeom>
          <a:noFill/>
          <a:ln w="9525">
            <a:noFill/>
            <a:miter lim="800000"/>
            <a:headEnd/>
            <a:tailEnd/>
          </a:ln>
        </p:spPr>
        <p:txBody>
          <a:bodyPr vert="eaVert" wrap="square">
            <a:spAutoFit/>
          </a:bodyPr>
          <a:lstStyle/>
          <a:p>
            <a:r>
              <a:rPr lang="en-US" dirty="0">
                <a:solidFill>
                  <a:srgbClr val="C00000"/>
                </a:solidFill>
              </a:rPr>
              <a:t>automatic way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Demand for data</a:t>
            </a:r>
          </a:p>
        </p:txBody>
      </p:sp>
      <p:sp>
        <p:nvSpPr>
          <p:cNvPr id="12291" name="Content Placeholder 2"/>
          <p:cNvSpPr>
            <a:spLocks noGrp="1"/>
          </p:cNvSpPr>
          <p:nvPr>
            <p:ph idx="1"/>
          </p:nvPr>
        </p:nvSpPr>
        <p:spPr/>
        <p:txBody>
          <a:bodyPr/>
          <a:lstStyle/>
          <a:p>
            <a:r>
              <a:rPr lang="en-US" dirty="0"/>
              <a:t>Demand for data storage</a:t>
            </a:r>
          </a:p>
          <a:p>
            <a:r>
              <a:rPr lang="en-US" dirty="0"/>
              <a:t>Demand for data search</a:t>
            </a:r>
          </a:p>
          <a:p>
            <a:r>
              <a:rPr lang="en-US" dirty="0"/>
              <a:t>Demand for data extraction</a:t>
            </a:r>
          </a:p>
          <a:p>
            <a:r>
              <a:rPr lang="en-US" dirty="0"/>
              <a:t>Demand for data visualization</a:t>
            </a:r>
          </a:p>
          <a:p>
            <a:r>
              <a:rPr lang="en-US" dirty="0"/>
              <a:t>Demand for data transmission</a:t>
            </a:r>
          </a:p>
          <a:p>
            <a:r>
              <a:rPr lang="en-US" dirty="0"/>
              <a:t>Demand for data sharing</a:t>
            </a:r>
          </a:p>
          <a:p>
            <a:r>
              <a:rPr lang="en-US" dirty="0"/>
              <a:t>Demand for data security</a:t>
            </a:r>
          </a:p>
        </p:txBody>
      </p:sp>
      <p:sp>
        <p:nvSpPr>
          <p:cNvPr id="12294" name="Slide Number Placeholder 5"/>
          <p:cNvSpPr>
            <a:spLocks noGrp="1"/>
          </p:cNvSpPr>
          <p:nvPr>
            <p:ph type="sldNum" sz="quarter" idx="12"/>
          </p:nvPr>
        </p:nvSpPr>
        <p:spPr bwMode="auto">
          <a:noFill/>
          <a:ln>
            <a:miter lim="800000"/>
            <a:headEnd/>
            <a:tailEnd/>
          </a:ln>
        </p:spPr>
        <p:txBody>
          <a:bodyPr/>
          <a:lstStyle/>
          <a:p>
            <a:fld id="{8E95438F-15D7-4D28-BB25-4763190056CA}"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p>
        </p:txBody>
      </p:sp>
      <p:sp>
        <p:nvSpPr>
          <p:cNvPr id="13317" name="Slide Number Placeholder 5"/>
          <p:cNvSpPr>
            <a:spLocks noGrp="1"/>
          </p:cNvSpPr>
          <p:nvPr>
            <p:ph type="sldNum" sz="quarter" idx="12"/>
          </p:nvPr>
        </p:nvSpPr>
        <p:spPr bwMode="auto">
          <a:noFill/>
          <a:ln>
            <a:miter lim="800000"/>
            <a:headEnd/>
            <a:tailEnd/>
          </a:ln>
        </p:spPr>
        <p:txBody>
          <a:bodyPr/>
          <a:lstStyle/>
          <a:p>
            <a:fld id="{8A6EBDC7-A3DC-4576-AA81-50C037157306}" type="slidenum">
              <a:rPr lang="en-US" smtClean="0"/>
              <a:pPr/>
              <a:t>73</a:t>
            </a:fld>
            <a:endParaRPr lang="en-US"/>
          </a:p>
        </p:txBody>
      </p:sp>
      <p:pic>
        <p:nvPicPr>
          <p:cNvPr id="13318" name="Picture 2"/>
          <p:cNvPicPr>
            <a:picLocks noChangeAspect="1" noChangeArrowheads="1"/>
          </p:cNvPicPr>
          <p:nvPr/>
        </p:nvPicPr>
        <p:blipFill>
          <a:blip r:embed="rId2" cstate="print"/>
          <a:srcRect/>
          <a:stretch>
            <a:fillRect/>
          </a:stretch>
        </p:blipFill>
        <p:spPr bwMode="auto">
          <a:xfrm>
            <a:off x="5486400" y="1676400"/>
            <a:ext cx="3457575" cy="3019425"/>
          </a:xfrm>
          <a:prstGeom prst="rect">
            <a:avLst/>
          </a:prstGeom>
          <a:noFill/>
          <a:ln w="9525">
            <a:noFill/>
            <a:miter lim="800000"/>
            <a:headEnd/>
            <a:tailEnd/>
          </a:ln>
        </p:spPr>
      </p:pic>
      <p:pic>
        <p:nvPicPr>
          <p:cNvPr id="13319" name="Picture 3"/>
          <p:cNvPicPr>
            <a:picLocks noChangeAspect="1" noChangeArrowheads="1"/>
          </p:cNvPicPr>
          <p:nvPr/>
        </p:nvPicPr>
        <p:blipFill>
          <a:blip r:embed="rId3" cstate="print"/>
          <a:srcRect/>
          <a:stretch>
            <a:fillRect/>
          </a:stretch>
        </p:blipFill>
        <p:spPr bwMode="auto">
          <a:xfrm>
            <a:off x="228600" y="2057400"/>
            <a:ext cx="1981200" cy="2536825"/>
          </a:xfrm>
          <a:prstGeom prst="rect">
            <a:avLst/>
          </a:prstGeom>
          <a:noFill/>
          <a:ln w="9525">
            <a:noFill/>
            <a:miter lim="800000"/>
            <a:headEnd/>
            <a:tailEnd/>
          </a:ln>
        </p:spPr>
      </p:pic>
      <p:sp>
        <p:nvSpPr>
          <p:cNvPr id="9" name="Right Arrow 8"/>
          <p:cNvSpPr/>
          <p:nvPr/>
        </p:nvSpPr>
        <p:spPr>
          <a:xfrm>
            <a:off x="2057400" y="2971800"/>
            <a:ext cx="76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ight Arrow 9"/>
          <p:cNvSpPr/>
          <p:nvPr/>
        </p:nvSpPr>
        <p:spPr>
          <a:xfrm>
            <a:off x="4876800" y="2971800"/>
            <a:ext cx="609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322" name="Picture 4"/>
          <p:cNvPicPr>
            <a:picLocks noChangeAspect="1" noChangeArrowheads="1"/>
          </p:cNvPicPr>
          <p:nvPr/>
        </p:nvPicPr>
        <p:blipFill>
          <a:blip r:embed="rId4" cstate="print"/>
          <a:srcRect/>
          <a:stretch>
            <a:fillRect/>
          </a:stretch>
        </p:blipFill>
        <p:spPr bwMode="auto">
          <a:xfrm>
            <a:off x="2870200" y="2209800"/>
            <a:ext cx="1984375" cy="17526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search</a:t>
            </a:r>
          </a:p>
        </p:txBody>
      </p:sp>
      <p:sp>
        <p:nvSpPr>
          <p:cNvPr id="14341" name="Slide Number Placeholder 5"/>
          <p:cNvSpPr>
            <a:spLocks noGrp="1"/>
          </p:cNvSpPr>
          <p:nvPr>
            <p:ph type="sldNum" sz="quarter" idx="12"/>
          </p:nvPr>
        </p:nvSpPr>
        <p:spPr bwMode="auto">
          <a:noFill/>
          <a:ln>
            <a:miter lim="800000"/>
            <a:headEnd/>
            <a:tailEnd/>
          </a:ln>
        </p:spPr>
        <p:txBody>
          <a:bodyPr/>
          <a:lstStyle/>
          <a:p>
            <a:fld id="{6A8C4D9D-FC16-4B70-8F37-E8BCC4851696}" type="slidenum">
              <a:rPr lang="en-US" smtClean="0"/>
              <a:pPr/>
              <a:t>74</a:t>
            </a:fld>
            <a:endParaRPr lang="en-US"/>
          </a:p>
        </p:txBody>
      </p:sp>
      <p:pic>
        <p:nvPicPr>
          <p:cNvPr id="14342" name="Picture 3"/>
          <p:cNvPicPr>
            <a:picLocks noChangeAspect="1" noChangeArrowheads="1"/>
          </p:cNvPicPr>
          <p:nvPr/>
        </p:nvPicPr>
        <p:blipFill>
          <a:blip r:embed="rId2" cstate="print"/>
          <a:srcRect/>
          <a:stretch>
            <a:fillRect/>
          </a:stretch>
        </p:blipFill>
        <p:spPr bwMode="auto">
          <a:xfrm>
            <a:off x="1219200" y="2362200"/>
            <a:ext cx="2438400" cy="2087563"/>
          </a:xfrm>
          <a:prstGeom prst="rect">
            <a:avLst/>
          </a:prstGeom>
          <a:noFill/>
          <a:ln w="9525">
            <a:noFill/>
            <a:miter lim="800000"/>
            <a:headEnd/>
            <a:tailEnd/>
          </a:ln>
        </p:spPr>
      </p:pic>
      <p:pic>
        <p:nvPicPr>
          <p:cNvPr id="14343" name="Picture 4"/>
          <p:cNvPicPr>
            <a:picLocks noChangeAspect="1" noChangeArrowheads="1"/>
          </p:cNvPicPr>
          <p:nvPr/>
        </p:nvPicPr>
        <p:blipFill>
          <a:blip r:embed="rId3" cstate="print"/>
          <a:srcRect/>
          <a:stretch>
            <a:fillRect/>
          </a:stretch>
        </p:blipFill>
        <p:spPr bwMode="auto">
          <a:xfrm>
            <a:off x="4953000" y="2362200"/>
            <a:ext cx="2324100" cy="1970088"/>
          </a:xfrm>
          <a:prstGeom prst="rect">
            <a:avLst/>
          </a:prstGeom>
          <a:noFill/>
          <a:ln w="9525">
            <a:noFill/>
            <a:miter lim="800000"/>
            <a:headEnd/>
            <a:tailEnd/>
          </a:ln>
        </p:spPr>
      </p:pic>
      <p:sp>
        <p:nvSpPr>
          <p:cNvPr id="14344" name="TextBox 10"/>
          <p:cNvSpPr txBox="1">
            <a:spLocks noChangeArrowheads="1"/>
          </p:cNvSpPr>
          <p:nvPr/>
        </p:nvSpPr>
        <p:spPr bwMode="auto">
          <a:xfrm>
            <a:off x="4038600" y="2590800"/>
            <a:ext cx="1143000" cy="707886"/>
          </a:xfrm>
          <a:prstGeom prst="rect">
            <a:avLst/>
          </a:prstGeom>
          <a:noFill/>
          <a:ln w="9525">
            <a:noFill/>
            <a:miter lim="800000"/>
            <a:headEnd/>
            <a:tailEnd/>
          </a:ln>
        </p:spPr>
        <p:txBody>
          <a:bodyPr wrap="square">
            <a:spAutoFit/>
          </a:bodyPr>
          <a:lstStyle/>
          <a:p>
            <a:r>
              <a:rPr lang="en-US" sz="4000" dirty="0"/>
              <a:t>and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extraction</a:t>
            </a:r>
          </a:p>
        </p:txBody>
      </p:sp>
      <p:pic>
        <p:nvPicPr>
          <p:cNvPr id="15367" name="Picture 3"/>
          <p:cNvPicPr>
            <a:picLocks noGrp="1" noChangeAspect="1" noChangeArrowheads="1"/>
          </p:cNvPicPr>
          <p:nvPr>
            <p:ph idx="1"/>
          </p:nvPr>
        </p:nvPicPr>
        <p:blipFill>
          <a:blip r:embed="rId2" cstate="print"/>
          <a:srcRect/>
          <a:stretch>
            <a:fillRect/>
          </a:stretch>
        </p:blipFill>
        <p:spPr>
          <a:xfrm>
            <a:off x="1066800" y="2895600"/>
            <a:ext cx="2590800" cy="3200400"/>
          </a:xfrm>
          <a:noFill/>
        </p:spPr>
      </p:pic>
      <p:sp>
        <p:nvSpPr>
          <p:cNvPr id="15365" name="Slide Number Placeholder 5"/>
          <p:cNvSpPr>
            <a:spLocks noGrp="1"/>
          </p:cNvSpPr>
          <p:nvPr>
            <p:ph type="sldNum" sz="quarter" idx="12"/>
          </p:nvPr>
        </p:nvSpPr>
        <p:spPr bwMode="auto">
          <a:noFill/>
          <a:ln>
            <a:miter lim="800000"/>
            <a:headEnd/>
            <a:tailEnd/>
          </a:ln>
        </p:spPr>
        <p:txBody>
          <a:bodyPr/>
          <a:lstStyle/>
          <a:p>
            <a:fld id="{423AB10D-E8F9-42B6-BD2A-169C9529D0E7}" type="slidenum">
              <a:rPr lang="en-US" smtClean="0"/>
              <a:pPr/>
              <a:t>75</a:t>
            </a:fld>
            <a:endParaRPr lang="en-US"/>
          </a:p>
        </p:txBody>
      </p:sp>
      <p:pic>
        <p:nvPicPr>
          <p:cNvPr id="15366" name="Picture 2"/>
          <p:cNvPicPr>
            <a:picLocks noChangeAspect="1" noChangeArrowheads="1"/>
          </p:cNvPicPr>
          <p:nvPr/>
        </p:nvPicPr>
        <p:blipFill>
          <a:blip r:embed="rId3" cstate="print"/>
          <a:srcRect/>
          <a:stretch>
            <a:fillRect/>
          </a:stretch>
        </p:blipFill>
        <p:spPr bwMode="auto">
          <a:xfrm>
            <a:off x="5715000" y="2895600"/>
            <a:ext cx="2552700" cy="3200400"/>
          </a:xfrm>
          <a:prstGeom prst="rect">
            <a:avLst/>
          </a:prstGeom>
          <a:noFill/>
          <a:ln w="9525">
            <a:noFill/>
            <a:miter lim="800000"/>
            <a:headEnd/>
            <a:tailEnd/>
          </a:ln>
        </p:spPr>
      </p:pic>
      <p:sp>
        <p:nvSpPr>
          <p:cNvPr id="9" name="Right Arrow 8"/>
          <p:cNvSpPr/>
          <p:nvPr/>
        </p:nvSpPr>
        <p:spPr>
          <a:xfrm>
            <a:off x="4038600" y="4267200"/>
            <a:ext cx="1295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TextBox 2"/>
          <p:cNvSpPr txBox="1"/>
          <p:nvPr/>
        </p:nvSpPr>
        <p:spPr>
          <a:xfrm>
            <a:off x="838200" y="762000"/>
            <a:ext cx="7772400" cy="1569660"/>
          </a:xfrm>
          <a:prstGeom prst="rect">
            <a:avLst/>
          </a:prstGeom>
          <a:noFill/>
        </p:spPr>
        <p:txBody>
          <a:bodyPr wrap="square" rtlCol="0">
            <a:spAutoFit/>
          </a:bodyPr>
          <a:lstStyle/>
          <a:p>
            <a:r>
              <a:rPr lang="en-US" sz="2400" b="1" dirty="0"/>
              <a:t>Data extraction </a:t>
            </a:r>
            <a:r>
              <a:rPr lang="en-US" sz="2400" dirty="0"/>
              <a:t>is the act or process of retrieving data out of (usually unstructured or poorly structured) data sources for further data processing or data storage (data migration) – source: wiki</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pic>
        <p:nvPicPr>
          <p:cNvPr id="16390" name="Picture 2"/>
          <p:cNvPicPr>
            <a:picLocks noGrp="1" noChangeAspect="1" noChangeArrowheads="1"/>
          </p:cNvPicPr>
          <p:nvPr>
            <p:ph idx="1"/>
          </p:nvPr>
        </p:nvPicPr>
        <p:blipFill>
          <a:blip r:embed="rId2" cstate="print"/>
          <a:srcRect/>
          <a:stretch>
            <a:fillRect/>
          </a:stretch>
        </p:blipFill>
        <p:spPr>
          <a:xfrm>
            <a:off x="5257800" y="2057400"/>
            <a:ext cx="3554413" cy="2455863"/>
          </a:xfrm>
          <a:noFill/>
        </p:spPr>
      </p:pic>
      <p:sp>
        <p:nvSpPr>
          <p:cNvPr id="16389" name="Slide Number Placeholder 5"/>
          <p:cNvSpPr>
            <a:spLocks noGrp="1"/>
          </p:cNvSpPr>
          <p:nvPr>
            <p:ph type="sldNum" sz="quarter" idx="12"/>
          </p:nvPr>
        </p:nvSpPr>
        <p:spPr bwMode="auto">
          <a:xfrm>
            <a:off x="7020636" y="6475815"/>
            <a:ext cx="2133600" cy="365125"/>
          </a:xfrm>
          <a:noFill/>
          <a:ln>
            <a:miter lim="800000"/>
            <a:headEnd/>
            <a:tailEnd/>
          </a:ln>
        </p:spPr>
        <p:txBody>
          <a:bodyPr/>
          <a:lstStyle/>
          <a:p>
            <a:fld id="{66C504F9-34FE-4BB2-AD06-03C911C74916}" type="slidenum">
              <a:rPr lang="en-US" smtClean="0"/>
              <a:pPr/>
              <a:t>76</a:t>
            </a:fld>
            <a:endParaRPr lang="en-US"/>
          </a:p>
        </p:txBody>
      </p:sp>
      <p:pic>
        <p:nvPicPr>
          <p:cNvPr id="16391" name="Picture 5"/>
          <p:cNvPicPr>
            <a:picLocks noChangeAspect="1" noChangeArrowheads="1"/>
          </p:cNvPicPr>
          <p:nvPr/>
        </p:nvPicPr>
        <p:blipFill>
          <a:blip r:embed="rId3" cstate="print"/>
          <a:srcRect/>
          <a:stretch>
            <a:fillRect/>
          </a:stretch>
        </p:blipFill>
        <p:spPr bwMode="auto">
          <a:xfrm>
            <a:off x="990600" y="1981200"/>
            <a:ext cx="3352800" cy="2568575"/>
          </a:xfrm>
          <a:prstGeom prst="rect">
            <a:avLst/>
          </a:prstGeom>
          <a:noFill/>
          <a:ln w="9525">
            <a:noFill/>
            <a:miter lim="800000"/>
            <a:headEnd/>
            <a:tailEnd/>
          </a:ln>
        </p:spPr>
      </p:pic>
      <p:pic>
        <p:nvPicPr>
          <p:cNvPr id="16392" name="Picture 6"/>
          <p:cNvPicPr>
            <a:picLocks noChangeAspect="1" noChangeArrowheads="1"/>
          </p:cNvPicPr>
          <p:nvPr/>
        </p:nvPicPr>
        <p:blipFill>
          <a:blip r:embed="rId4" cstate="print"/>
          <a:srcRect/>
          <a:stretch>
            <a:fillRect/>
          </a:stretch>
        </p:blipFill>
        <p:spPr bwMode="auto">
          <a:xfrm>
            <a:off x="1610436" y="4556527"/>
            <a:ext cx="5392738" cy="2033588"/>
          </a:xfrm>
          <a:prstGeom prst="rect">
            <a:avLst/>
          </a:prstGeom>
          <a:noFill/>
          <a:ln w="9525">
            <a:noFill/>
            <a:miter lim="800000"/>
            <a:headEnd/>
            <a:tailEnd/>
          </a:ln>
        </p:spPr>
      </p:pic>
      <p:sp>
        <p:nvSpPr>
          <p:cNvPr id="3" name="TextBox 2"/>
          <p:cNvSpPr txBox="1"/>
          <p:nvPr/>
        </p:nvSpPr>
        <p:spPr>
          <a:xfrm>
            <a:off x="609600" y="685800"/>
            <a:ext cx="8534400" cy="1477328"/>
          </a:xfrm>
          <a:prstGeom prst="rect">
            <a:avLst/>
          </a:prstGeom>
          <a:noFill/>
        </p:spPr>
        <p:txBody>
          <a:bodyPr wrap="square" rtlCol="0">
            <a:spAutoFit/>
          </a:bodyPr>
          <a:lstStyle/>
          <a:p>
            <a:r>
              <a:rPr lang="en-US" b="1" dirty="0"/>
              <a:t>Data visualization </a:t>
            </a:r>
            <a:r>
              <a:rPr lang="en-US" dirty="0"/>
              <a:t>is the graphic representation of data. It involves producing images that communicate relationships among the represented data to viewers of the images. This communication is achieved through the use of a systematic mapping between graphic marks and data values in the creation of the visualization. – Source: wiki</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transmission</a:t>
            </a:r>
          </a:p>
        </p:txBody>
      </p:sp>
      <p:sp>
        <p:nvSpPr>
          <p:cNvPr id="17413" name="Slide Number Placeholder 5"/>
          <p:cNvSpPr>
            <a:spLocks noGrp="1"/>
          </p:cNvSpPr>
          <p:nvPr>
            <p:ph type="sldNum" sz="quarter" idx="12"/>
          </p:nvPr>
        </p:nvSpPr>
        <p:spPr bwMode="auto">
          <a:noFill/>
          <a:ln>
            <a:miter lim="800000"/>
            <a:headEnd/>
            <a:tailEnd/>
          </a:ln>
        </p:spPr>
        <p:txBody>
          <a:bodyPr/>
          <a:lstStyle/>
          <a:p>
            <a:fld id="{C96AF225-C228-4800-A096-30751F1BC40B}" type="slidenum">
              <a:rPr lang="en-US" smtClean="0"/>
              <a:pPr/>
              <a:t>77</a:t>
            </a:fld>
            <a:endParaRPr lang="en-US"/>
          </a:p>
        </p:txBody>
      </p:sp>
      <p:pic>
        <p:nvPicPr>
          <p:cNvPr id="17414" name="Picture 4"/>
          <p:cNvPicPr>
            <a:picLocks noChangeAspect="1" noChangeArrowheads="1"/>
          </p:cNvPicPr>
          <p:nvPr/>
        </p:nvPicPr>
        <p:blipFill>
          <a:blip r:embed="rId2" cstate="print"/>
          <a:srcRect/>
          <a:stretch>
            <a:fillRect/>
          </a:stretch>
        </p:blipFill>
        <p:spPr bwMode="auto">
          <a:xfrm>
            <a:off x="2743200" y="2057400"/>
            <a:ext cx="1733550" cy="1371600"/>
          </a:xfrm>
          <a:prstGeom prst="rect">
            <a:avLst/>
          </a:prstGeom>
          <a:noFill/>
          <a:ln w="9525">
            <a:noFill/>
            <a:miter lim="800000"/>
            <a:headEnd/>
            <a:tailEnd/>
          </a:ln>
        </p:spPr>
      </p:pic>
      <p:pic>
        <p:nvPicPr>
          <p:cNvPr id="17415" name="Picture 5"/>
          <p:cNvPicPr>
            <a:picLocks noChangeAspect="1" noChangeArrowheads="1"/>
          </p:cNvPicPr>
          <p:nvPr/>
        </p:nvPicPr>
        <p:blipFill>
          <a:blip r:embed="rId3" cstate="print"/>
          <a:srcRect/>
          <a:stretch>
            <a:fillRect/>
          </a:stretch>
        </p:blipFill>
        <p:spPr bwMode="auto">
          <a:xfrm>
            <a:off x="4741863" y="1371600"/>
            <a:ext cx="4402137" cy="2971800"/>
          </a:xfrm>
          <a:prstGeom prst="rect">
            <a:avLst/>
          </a:prstGeom>
          <a:noFill/>
          <a:ln w="9525">
            <a:noFill/>
            <a:miter lim="800000"/>
            <a:headEnd/>
            <a:tailEnd/>
          </a:ln>
        </p:spPr>
      </p:pic>
      <p:pic>
        <p:nvPicPr>
          <p:cNvPr id="17416" name="Picture 6"/>
          <p:cNvPicPr>
            <a:picLocks noChangeAspect="1" noChangeArrowheads="1"/>
          </p:cNvPicPr>
          <p:nvPr/>
        </p:nvPicPr>
        <p:blipFill>
          <a:blip r:embed="rId4" cstate="print"/>
          <a:srcRect/>
          <a:stretch>
            <a:fillRect/>
          </a:stretch>
        </p:blipFill>
        <p:spPr bwMode="auto">
          <a:xfrm>
            <a:off x="381000" y="3505200"/>
            <a:ext cx="4748213" cy="2709863"/>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sharing</a:t>
            </a:r>
          </a:p>
        </p:txBody>
      </p:sp>
      <p:pic>
        <p:nvPicPr>
          <p:cNvPr id="18438" name="Picture 2"/>
          <p:cNvPicPr>
            <a:picLocks noGrp="1" noChangeAspect="1" noChangeArrowheads="1"/>
          </p:cNvPicPr>
          <p:nvPr>
            <p:ph idx="1"/>
          </p:nvPr>
        </p:nvPicPr>
        <p:blipFill>
          <a:blip r:embed="rId2" cstate="print"/>
          <a:stretch>
            <a:fillRect/>
          </a:stretch>
        </p:blipFill>
        <p:spPr>
          <a:xfrm>
            <a:off x="2667000" y="2415381"/>
            <a:ext cx="3810000" cy="2324100"/>
          </a:xfrm>
          <a:noFill/>
        </p:spPr>
      </p:pic>
      <p:sp>
        <p:nvSpPr>
          <p:cNvPr id="18437" name="Slide Number Placeholder 5"/>
          <p:cNvSpPr>
            <a:spLocks noGrp="1"/>
          </p:cNvSpPr>
          <p:nvPr>
            <p:ph type="sldNum" sz="quarter" idx="12"/>
          </p:nvPr>
        </p:nvSpPr>
        <p:spPr bwMode="auto">
          <a:noFill/>
          <a:ln>
            <a:miter lim="800000"/>
            <a:headEnd/>
            <a:tailEnd/>
          </a:ln>
        </p:spPr>
        <p:txBody>
          <a:bodyPr/>
          <a:lstStyle/>
          <a:p>
            <a:fld id="{B1F5C220-B41D-4863-AB5C-EC8B8C593716}" type="slidenum">
              <a:rPr lang="en-US" smtClean="0"/>
              <a:pPr/>
              <a:t>78</a:t>
            </a:fld>
            <a:endParaRPr lang="en-US"/>
          </a:p>
        </p:txBody>
      </p:sp>
      <p:pic>
        <p:nvPicPr>
          <p:cNvPr id="18439" name="Picture 2"/>
          <p:cNvPicPr>
            <a:picLocks noChangeAspect="1" noChangeArrowheads="1"/>
          </p:cNvPicPr>
          <p:nvPr/>
        </p:nvPicPr>
        <p:blipFill>
          <a:blip r:embed="rId3" cstate="print"/>
          <a:srcRect/>
          <a:stretch>
            <a:fillRect/>
          </a:stretch>
        </p:blipFill>
        <p:spPr bwMode="auto">
          <a:xfrm>
            <a:off x="533400" y="2667000"/>
            <a:ext cx="4343400" cy="3276600"/>
          </a:xfrm>
          <a:prstGeom prst="rect">
            <a:avLst/>
          </a:prstGeom>
          <a:noFill/>
          <a:ln w="9525">
            <a:noFill/>
            <a:miter lim="800000"/>
            <a:headEnd/>
            <a:tailEnd/>
          </a:ln>
        </p:spPr>
      </p:pic>
      <p:pic>
        <p:nvPicPr>
          <p:cNvPr id="18440" name="Picture 3"/>
          <p:cNvPicPr>
            <a:picLocks noChangeAspect="1" noChangeArrowheads="1"/>
          </p:cNvPicPr>
          <p:nvPr/>
        </p:nvPicPr>
        <p:blipFill>
          <a:blip r:embed="rId4" cstate="print"/>
          <a:srcRect/>
          <a:stretch>
            <a:fillRect/>
          </a:stretch>
        </p:blipFill>
        <p:spPr bwMode="auto">
          <a:xfrm>
            <a:off x="4648200" y="1371600"/>
            <a:ext cx="2363788" cy="1819275"/>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a:t>
            </a:r>
          </a:p>
        </p:txBody>
      </p:sp>
      <p:sp>
        <p:nvSpPr>
          <p:cNvPr id="19461" name="Slide Number Placeholder 5"/>
          <p:cNvSpPr>
            <a:spLocks noGrp="1"/>
          </p:cNvSpPr>
          <p:nvPr>
            <p:ph type="sldNum" sz="quarter" idx="12"/>
          </p:nvPr>
        </p:nvSpPr>
        <p:spPr bwMode="auto">
          <a:noFill/>
          <a:ln>
            <a:miter lim="800000"/>
            <a:headEnd/>
            <a:tailEnd/>
          </a:ln>
        </p:spPr>
        <p:txBody>
          <a:bodyPr/>
          <a:lstStyle/>
          <a:p>
            <a:fld id="{A5FFEBEA-ABD6-4158-A85E-4EFDD59FF5E3}" type="slidenum">
              <a:rPr lang="en-US" smtClean="0"/>
              <a:pPr/>
              <a:t>79</a:t>
            </a:fld>
            <a:endParaRPr lang="en-US"/>
          </a:p>
        </p:txBody>
      </p:sp>
      <p:pic>
        <p:nvPicPr>
          <p:cNvPr id="19462" name="Picture 3"/>
          <p:cNvPicPr>
            <a:picLocks noChangeAspect="1" noChangeArrowheads="1"/>
          </p:cNvPicPr>
          <p:nvPr/>
        </p:nvPicPr>
        <p:blipFill>
          <a:blip r:embed="rId2" cstate="print"/>
          <a:srcRect/>
          <a:stretch>
            <a:fillRect/>
          </a:stretch>
        </p:blipFill>
        <p:spPr bwMode="auto">
          <a:xfrm>
            <a:off x="4495800" y="2133600"/>
            <a:ext cx="3914775" cy="2943225"/>
          </a:xfrm>
          <a:prstGeom prst="rect">
            <a:avLst/>
          </a:prstGeom>
          <a:noFill/>
          <a:ln w="9525">
            <a:noFill/>
            <a:miter lim="800000"/>
            <a:headEnd/>
            <a:tailEnd/>
          </a:ln>
        </p:spPr>
      </p:pic>
      <p:pic>
        <p:nvPicPr>
          <p:cNvPr id="19463" name="Picture 2"/>
          <p:cNvPicPr>
            <a:picLocks noChangeAspect="1" noChangeArrowheads="1"/>
          </p:cNvPicPr>
          <p:nvPr/>
        </p:nvPicPr>
        <p:blipFill>
          <a:blip r:embed="rId3" cstate="print"/>
          <a:srcRect/>
          <a:stretch>
            <a:fillRect/>
          </a:stretch>
        </p:blipFill>
        <p:spPr bwMode="auto">
          <a:xfrm>
            <a:off x="533400" y="1524000"/>
            <a:ext cx="2362200" cy="1811338"/>
          </a:xfrm>
          <a:prstGeom prst="rect">
            <a:avLst/>
          </a:prstGeom>
          <a:noFill/>
          <a:ln w="9525">
            <a:noFill/>
            <a:miter lim="800000"/>
            <a:headEnd/>
            <a:tailEnd/>
          </a:ln>
        </p:spPr>
      </p:pic>
      <p:sp>
        <p:nvSpPr>
          <p:cNvPr id="9" name="Down Arrow 8"/>
          <p:cNvSpPr/>
          <p:nvPr/>
        </p:nvSpPr>
        <p:spPr>
          <a:xfrm rot="16200000">
            <a:off x="4381500" y="952500"/>
            <a:ext cx="304800" cy="2971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465" name="Picture 3"/>
          <p:cNvPicPr>
            <a:picLocks noChangeAspect="1" noChangeArrowheads="1"/>
          </p:cNvPicPr>
          <p:nvPr/>
        </p:nvPicPr>
        <p:blipFill>
          <a:blip r:embed="rId4" cstate="print"/>
          <a:srcRect/>
          <a:stretch>
            <a:fillRect/>
          </a:stretch>
        </p:blipFill>
        <p:spPr bwMode="auto">
          <a:xfrm>
            <a:off x="533400" y="3505200"/>
            <a:ext cx="3352800" cy="2074863"/>
          </a:xfrm>
          <a:prstGeom prst="rect">
            <a:avLst/>
          </a:prstGeom>
          <a:noFill/>
          <a:ln w="9525">
            <a:noFill/>
            <a:miter lim="800000"/>
            <a:headEnd/>
            <a:tailEnd/>
          </a:ln>
        </p:spPr>
      </p:pic>
      <p:sp>
        <p:nvSpPr>
          <p:cNvPr id="11" name="Down Arrow 10"/>
          <p:cNvSpPr/>
          <p:nvPr/>
        </p:nvSpPr>
        <p:spPr>
          <a:xfrm rot="15295535">
            <a:off x="4846638" y="2662237"/>
            <a:ext cx="304800" cy="2155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ko-KR" dirty="0"/>
              <a:t>Computers</a:t>
            </a:r>
            <a:endParaRPr lang="en-US" spc="-60" dirty="0"/>
          </a:p>
        </p:txBody>
      </p:sp>
      <p:sp>
        <p:nvSpPr>
          <p:cNvPr id="3" name="Content Placeholder 2"/>
          <p:cNvSpPr>
            <a:spLocks noGrp="1"/>
          </p:cNvSpPr>
          <p:nvPr>
            <p:ph idx="1"/>
          </p:nvPr>
        </p:nvSpPr>
        <p:spPr/>
        <p:txBody>
          <a:bodyPr/>
          <a:lstStyle/>
          <a:p>
            <a:r>
              <a:rPr lang="en-US" dirty="0"/>
              <a:t>The oldest computing device was the Roman abacus</a:t>
            </a:r>
          </a:p>
          <a:p>
            <a:pPr algn="just"/>
            <a:r>
              <a:rPr lang="en-US" dirty="0"/>
              <a:t>The most familiar version is the Chinese abacus.</a:t>
            </a:r>
          </a:p>
        </p:txBody>
      </p:sp>
      <p:sp>
        <p:nvSpPr>
          <p:cNvPr id="6" name="Slide Number Placeholder 5"/>
          <p:cNvSpPr>
            <a:spLocks noGrp="1"/>
          </p:cNvSpPr>
          <p:nvPr>
            <p:ph type="sldNum" sz="quarter" idx="12"/>
          </p:nvPr>
        </p:nvSpPr>
        <p:spPr/>
        <p:txBody>
          <a:bodyPr/>
          <a:lstStyle/>
          <a:p>
            <a:fld id="{8023217D-CBF3-4F05-B64D-691139C0E6CF}" type="slidenum">
              <a:rPr lang="en-US" smtClean="0"/>
              <a:pPr/>
              <a:t>8</a:t>
            </a:fld>
            <a:endParaRPr lang="en-US"/>
          </a:p>
        </p:txBody>
      </p:sp>
      <p:sp>
        <p:nvSpPr>
          <p:cNvPr id="10" name="TextBox 8"/>
          <p:cNvSpPr txBox="1">
            <a:spLocks noChangeArrowheads="1"/>
          </p:cNvSpPr>
          <p:nvPr/>
        </p:nvSpPr>
        <p:spPr bwMode="auto">
          <a:xfrm>
            <a:off x="2818051" y="5955268"/>
            <a:ext cx="350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altLang="ko-KR" sz="1800" dirty="0"/>
              <a:t>Chinese abacus</a:t>
            </a:r>
            <a:endParaRPr lang="en-US" sz="1800" dirty="0">
              <a:latin typeface="Arial" pitchFamily="34" charset="0"/>
              <a:ea typeface="Tahoma" pitchFamily="34" charset="0"/>
              <a:cs typeface="Arial" pitchFamily="34" charset="0"/>
            </a:endParaRPr>
          </a:p>
        </p:txBody>
      </p:sp>
      <p:sp>
        <p:nvSpPr>
          <p:cNvPr id="11" name="TextBox 10"/>
          <p:cNvSpPr txBox="1">
            <a:spLocks noChangeArrowheads="1"/>
          </p:cNvSpPr>
          <p:nvPr/>
        </p:nvSpPr>
        <p:spPr bwMode="auto">
          <a:xfrm>
            <a:off x="3046650" y="3807578"/>
            <a:ext cx="3052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400">
                <a:latin typeface="Arial" pitchFamily="34" charset="0"/>
                <a:ea typeface="Tahoma" pitchFamily="34" charset="0"/>
                <a:cs typeface="Arial" pitchFamily="34" charset="0"/>
              </a:rPr>
              <a:t>10</a:t>
            </a:r>
            <a:r>
              <a:rPr lang="en-US" sz="1400" baseline="30000">
                <a:latin typeface="Arial" pitchFamily="34" charset="0"/>
                <a:ea typeface="Tahoma" pitchFamily="34" charset="0"/>
                <a:cs typeface="Arial" pitchFamily="34" charset="0"/>
              </a:rPr>
              <a:t>9</a:t>
            </a:r>
            <a:r>
              <a:rPr lang="en-US" sz="1400">
                <a:latin typeface="Arial" pitchFamily="34" charset="0"/>
                <a:ea typeface="Tahoma" pitchFamily="34" charset="0"/>
                <a:cs typeface="Arial" pitchFamily="34" charset="0"/>
              </a:rPr>
              <a:t>10</a:t>
            </a:r>
            <a:r>
              <a:rPr lang="en-US" sz="1400" baseline="30000">
                <a:latin typeface="Arial" pitchFamily="34" charset="0"/>
                <a:ea typeface="Tahoma" pitchFamily="34" charset="0"/>
                <a:cs typeface="Arial" pitchFamily="34" charset="0"/>
              </a:rPr>
              <a:t>8</a:t>
            </a:r>
            <a:r>
              <a:rPr lang="en-US" sz="1400">
                <a:latin typeface="Arial" pitchFamily="34" charset="0"/>
                <a:ea typeface="Tahoma" pitchFamily="34" charset="0"/>
                <a:cs typeface="Arial" pitchFamily="34" charset="0"/>
              </a:rPr>
              <a:t>10</a:t>
            </a:r>
            <a:r>
              <a:rPr lang="en-US" sz="1400" baseline="30000">
                <a:latin typeface="Arial" pitchFamily="34" charset="0"/>
                <a:ea typeface="Tahoma" pitchFamily="34" charset="0"/>
                <a:cs typeface="Arial" pitchFamily="34" charset="0"/>
              </a:rPr>
              <a:t>7</a:t>
            </a:r>
            <a:r>
              <a:rPr lang="en-US" sz="1400">
                <a:latin typeface="Arial" pitchFamily="34" charset="0"/>
                <a:ea typeface="Tahoma" pitchFamily="34" charset="0"/>
                <a:cs typeface="Arial" pitchFamily="34" charset="0"/>
              </a:rPr>
              <a:t>10</a:t>
            </a:r>
            <a:r>
              <a:rPr lang="en-US" sz="1400" baseline="30000">
                <a:latin typeface="Arial" pitchFamily="34" charset="0"/>
                <a:ea typeface="Tahoma" pitchFamily="34" charset="0"/>
                <a:cs typeface="Arial" pitchFamily="34" charset="0"/>
              </a:rPr>
              <a:t>6</a:t>
            </a:r>
            <a:r>
              <a:rPr lang="en-US" sz="1400">
                <a:latin typeface="Arial" pitchFamily="34" charset="0"/>
                <a:ea typeface="Tahoma" pitchFamily="34" charset="0"/>
                <a:cs typeface="Arial" pitchFamily="34" charset="0"/>
              </a:rPr>
              <a:t>10</a:t>
            </a:r>
            <a:r>
              <a:rPr lang="en-US" sz="1400" baseline="30000">
                <a:latin typeface="Arial" pitchFamily="34" charset="0"/>
                <a:ea typeface="Tahoma" pitchFamily="34" charset="0"/>
                <a:cs typeface="Arial" pitchFamily="34" charset="0"/>
              </a:rPr>
              <a:t>5</a:t>
            </a:r>
            <a:r>
              <a:rPr lang="en-US" sz="1400">
                <a:latin typeface="Arial" pitchFamily="34" charset="0"/>
                <a:ea typeface="Tahoma" pitchFamily="34" charset="0"/>
                <a:cs typeface="Arial" pitchFamily="34" charset="0"/>
              </a:rPr>
              <a:t>10</a:t>
            </a:r>
            <a:r>
              <a:rPr lang="en-US" sz="1400" baseline="30000">
                <a:latin typeface="Arial" pitchFamily="34" charset="0"/>
                <a:ea typeface="Tahoma" pitchFamily="34" charset="0"/>
                <a:cs typeface="Arial" pitchFamily="34" charset="0"/>
              </a:rPr>
              <a:t>4</a:t>
            </a:r>
            <a:r>
              <a:rPr lang="en-US" sz="1400">
                <a:latin typeface="Arial" pitchFamily="34" charset="0"/>
                <a:ea typeface="Tahoma" pitchFamily="34" charset="0"/>
                <a:cs typeface="Arial" pitchFamily="34" charset="0"/>
              </a:rPr>
              <a:t>10</a:t>
            </a:r>
            <a:r>
              <a:rPr lang="en-US" sz="1400" baseline="30000">
                <a:latin typeface="Arial" pitchFamily="34" charset="0"/>
                <a:ea typeface="Tahoma" pitchFamily="34" charset="0"/>
                <a:cs typeface="Arial" pitchFamily="34" charset="0"/>
              </a:rPr>
              <a:t>3</a:t>
            </a:r>
            <a:r>
              <a:rPr lang="en-US" sz="1400">
                <a:latin typeface="Arial" pitchFamily="34" charset="0"/>
                <a:ea typeface="Tahoma" pitchFamily="34" charset="0"/>
                <a:cs typeface="Arial" pitchFamily="34" charset="0"/>
              </a:rPr>
              <a:t>10</a:t>
            </a:r>
            <a:r>
              <a:rPr lang="en-US" sz="1400" baseline="30000">
                <a:latin typeface="Arial" pitchFamily="34" charset="0"/>
                <a:ea typeface="Tahoma" pitchFamily="34" charset="0"/>
                <a:cs typeface="Arial" pitchFamily="34" charset="0"/>
              </a:rPr>
              <a:t>2</a:t>
            </a:r>
            <a:r>
              <a:rPr lang="en-US" sz="1400">
                <a:latin typeface="Arial" pitchFamily="34" charset="0"/>
                <a:ea typeface="Tahoma" pitchFamily="34" charset="0"/>
                <a:cs typeface="Arial" pitchFamily="34" charset="0"/>
              </a:rPr>
              <a:t>10</a:t>
            </a:r>
            <a:r>
              <a:rPr lang="en-US" sz="1400" baseline="30000">
                <a:latin typeface="Arial" pitchFamily="34" charset="0"/>
                <a:ea typeface="Tahoma" pitchFamily="34" charset="0"/>
                <a:cs typeface="Arial" pitchFamily="34" charset="0"/>
              </a:rPr>
              <a:t>1</a:t>
            </a:r>
            <a:r>
              <a:rPr lang="en-US" sz="1400">
                <a:latin typeface="Arial" pitchFamily="34" charset="0"/>
                <a:ea typeface="Tahoma" pitchFamily="34" charset="0"/>
                <a:cs typeface="Arial" pitchFamily="34" charset="0"/>
              </a:rPr>
              <a:t>10</a:t>
            </a:r>
            <a:r>
              <a:rPr lang="en-US" sz="1400" baseline="30000">
                <a:latin typeface="Arial" pitchFamily="34" charset="0"/>
                <a:ea typeface="Tahoma" pitchFamily="34" charset="0"/>
                <a:cs typeface="Arial" pitchFamily="34" charset="0"/>
              </a:rPr>
              <a:t>0</a:t>
            </a:r>
          </a:p>
        </p:txBody>
      </p:sp>
      <p:pic>
        <p:nvPicPr>
          <p:cNvPr id="12" name="Picture 2" descr="C:\^VCBB^\MyWorks\Teaching\! misc\Teaching\Soan slide THCS\THCS - Phan 1 - DBPhuong - 2008\images\Abacu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512" y="4115355"/>
            <a:ext cx="2738739"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88629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14600"/>
            <a:ext cx="7772400" cy="1362075"/>
          </a:xfrm>
        </p:spPr>
        <p:txBody>
          <a:bodyPr/>
          <a:lstStyle/>
          <a:p>
            <a:pPr algn="ctr"/>
            <a:r>
              <a:rPr lang="en-US" dirty="0"/>
              <a:t> </a:t>
            </a:r>
            <a:r>
              <a:rPr lang="en-US" altLang="ko-KR" dirty="0"/>
              <a:t>INFORMATION TECHNOLOGY (it) in Vietnam</a:t>
            </a:r>
          </a:p>
        </p:txBody>
      </p:sp>
    </p:spTree>
    <p:extLst>
      <p:ext uri="{BB962C8B-B14F-4D97-AF65-F5344CB8AC3E}">
        <p14:creationId xmlns:p14="http://schemas.microsoft.com/office/powerpoint/2010/main" val="1451140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IT in Vietnam</a:t>
            </a:r>
          </a:p>
        </p:txBody>
      </p:sp>
      <p:sp>
        <p:nvSpPr>
          <p:cNvPr id="22531" name="Content Placeholder 2"/>
          <p:cNvSpPr>
            <a:spLocks noGrp="1"/>
          </p:cNvSpPr>
          <p:nvPr>
            <p:ph idx="1"/>
          </p:nvPr>
        </p:nvSpPr>
        <p:spPr>
          <a:xfrm>
            <a:off x="457200" y="1447800"/>
            <a:ext cx="8686800" cy="4525963"/>
          </a:xfrm>
        </p:spPr>
        <p:txBody>
          <a:bodyPr/>
          <a:lstStyle/>
          <a:p>
            <a:pPr algn="just"/>
            <a:r>
              <a:rPr lang="en-US" dirty="0"/>
              <a:t>Before 1975</a:t>
            </a:r>
          </a:p>
          <a:p>
            <a:pPr lvl="1" algn="just"/>
            <a:r>
              <a:rPr lang="en-US" dirty="0"/>
              <a:t>1964-1975: The South has the Computer Center used for the US military during the Vietnam War, using the US IBM 360 computer system. </a:t>
            </a:r>
          </a:p>
          <a:p>
            <a:pPr lvl="1" algn="just"/>
            <a:r>
              <a:rPr lang="en-US" dirty="0"/>
              <a:t>1968-1975: The North has Mathematics Department, using the Minsk-22 computer system of the Soviet Union (Russia).</a:t>
            </a:r>
          </a:p>
        </p:txBody>
      </p:sp>
      <p:sp>
        <p:nvSpPr>
          <p:cNvPr id="22534" name="Slide Number Placeholder 5"/>
          <p:cNvSpPr>
            <a:spLocks noGrp="1"/>
          </p:cNvSpPr>
          <p:nvPr>
            <p:ph type="sldNum" sz="quarter" idx="12"/>
          </p:nvPr>
        </p:nvSpPr>
        <p:spPr bwMode="auto">
          <a:noFill/>
          <a:ln>
            <a:miter lim="800000"/>
            <a:headEnd/>
            <a:tailEnd/>
          </a:ln>
        </p:spPr>
        <p:txBody>
          <a:bodyPr/>
          <a:lstStyle/>
          <a:p>
            <a:fld id="{E8628E5A-8EF3-481F-92F2-F9ABFBA0D4FC}"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IT in Vietnam</a:t>
            </a:r>
          </a:p>
        </p:txBody>
      </p:sp>
      <p:sp>
        <p:nvSpPr>
          <p:cNvPr id="23557" name="Slide Number Placeholder 5"/>
          <p:cNvSpPr>
            <a:spLocks noGrp="1"/>
          </p:cNvSpPr>
          <p:nvPr>
            <p:ph type="sldNum" sz="quarter" idx="12"/>
          </p:nvPr>
        </p:nvSpPr>
        <p:spPr bwMode="auto">
          <a:noFill/>
          <a:ln>
            <a:miter lim="800000"/>
            <a:headEnd/>
            <a:tailEnd/>
          </a:ln>
        </p:spPr>
        <p:txBody>
          <a:bodyPr/>
          <a:lstStyle/>
          <a:p>
            <a:fld id="{6F283864-6EA0-4EC0-B1BF-1BF83899BBF3}" type="slidenum">
              <a:rPr lang="en-US" smtClean="0"/>
              <a:pPr/>
              <a:t>82</a:t>
            </a:fld>
            <a:endParaRPr lang="en-US"/>
          </a:p>
        </p:txBody>
      </p:sp>
      <p:pic>
        <p:nvPicPr>
          <p:cNvPr id="23558" name="Picture 2"/>
          <p:cNvPicPr>
            <a:picLocks noChangeAspect="1" noChangeArrowheads="1"/>
          </p:cNvPicPr>
          <p:nvPr/>
        </p:nvPicPr>
        <p:blipFill>
          <a:blip r:embed="rId2" cstate="print"/>
          <a:srcRect/>
          <a:stretch>
            <a:fillRect/>
          </a:stretch>
        </p:blipFill>
        <p:spPr bwMode="auto">
          <a:xfrm>
            <a:off x="609600" y="1916113"/>
            <a:ext cx="3657600" cy="2933700"/>
          </a:xfrm>
          <a:prstGeom prst="rect">
            <a:avLst/>
          </a:prstGeom>
          <a:noFill/>
          <a:ln w="9525">
            <a:noFill/>
            <a:miter lim="800000"/>
            <a:headEnd/>
            <a:tailEnd/>
          </a:ln>
        </p:spPr>
      </p:pic>
      <p:sp>
        <p:nvSpPr>
          <p:cNvPr id="23559" name="TextBox 9"/>
          <p:cNvSpPr txBox="1">
            <a:spLocks noChangeArrowheads="1"/>
          </p:cNvSpPr>
          <p:nvPr/>
        </p:nvSpPr>
        <p:spPr bwMode="auto">
          <a:xfrm>
            <a:off x="609600" y="4887913"/>
            <a:ext cx="4114800" cy="369332"/>
          </a:xfrm>
          <a:prstGeom prst="rect">
            <a:avLst/>
          </a:prstGeom>
          <a:noFill/>
          <a:ln w="9525">
            <a:noFill/>
            <a:miter lim="800000"/>
            <a:headEnd/>
            <a:tailEnd/>
          </a:ln>
        </p:spPr>
        <p:txBody>
          <a:bodyPr wrap="square">
            <a:spAutoFit/>
          </a:bodyPr>
          <a:lstStyle/>
          <a:p>
            <a:r>
              <a:rPr lang="en-US" dirty="0"/>
              <a:t>The US IBM 360 computer system</a:t>
            </a:r>
          </a:p>
        </p:txBody>
      </p:sp>
      <p:pic>
        <p:nvPicPr>
          <p:cNvPr id="23560" name="Picture 10" descr="f57_o10.jpg"/>
          <p:cNvPicPr>
            <a:picLocks noChangeAspect="1"/>
          </p:cNvPicPr>
          <p:nvPr/>
        </p:nvPicPr>
        <p:blipFill>
          <a:blip r:embed="rId3" cstate="print"/>
          <a:srcRect/>
          <a:stretch>
            <a:fillRect/>
          </a:stretch>
        </p:blipFill>
        <p:spPr bwMode="auto">
          <a:xfrm>
            <a:off x="4724400" y="1916113"/>
            <a:ext cx="3886200" cy="2941637"/>
          </a:xfrm>
          <a:prstGeom prst="rect">
            <a:avLst/>
          </a:prstGeom>
          <a:noFill/>
          <a:ln w="9525">
            <a:noFill/>
            <a:miter lim="800000"/>
            <a:headEnd/>
            <a:tailEnd/>
          </a:ln>
        </p:spPr>
      </p:pic>
      <p:sp>
        <p:nvSpPr>
          <p:cNvPr id="23561" name="TextBox 11"/>
          <p:cNvSpPr txBox="1">
            <a:spLocks noChangeArrowheads="1"/>
          </p:cNvSpPr>
          <p:nvPr/>
        </p:nvSpPr>
        <p:spPr bwMode="auto">
          <a:xfrm>
            <a:off x="4724400" y="4887913"/>
            <a:ext cx="3657600" cy="923330"/>
          </a:xfrm>
          <a:prstGeom prst="rect">
            <a:avLst/>
          </a:prstGeom>
          <a:noFill/>
          <a:ln w="9525">
            <a:noFill/>
            <a:miter lim="800000"/>
            <a:headEnd/>
            <a:tailEnd/>
          </a:ln>
        </p:spPr>
        <p:txBody>
          <a:bodyPr wrap="square">
            <a:spAutoFit/>
          </a:bodyPr>
          <a:lstStyle/>
          <a:p>
            <a:pPr marL="0" lvl="1"/>
            <a:r>
              <a:rPr lang="en-US" dirty="0"/>
              <a:t>The Minsk-22 computer system of the Soviet Union (Russia).</a:t>
            </a:r>
          </a:p>
          <a:p>
            <a:r>
              <a:rPr lang="en-US" dirty="0"/>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IT in Vietnam</a:t>
            </a:r>
          </a:p>
        </p:txBody>
      </p:sp>
      <p:sp>
        <p:nvSpPr>
          <p:cNvPr id="24579" name="Content Placeholder 2"/>
          <p:cNvSpPr>
            <a:spLocks noGrp="1"/>
          </p:cNvSpPr>
          <p:nvPr>
            <p:ph idx="1"/>
          </p:nvPr>
        </p:nvSpPr>
        <p:spPr>
          <a:xfrm>
            <a:off x="457200" y="1371600"/>
            <a:ext cx="8686800" cy="4525963"/>
          </a:xfrm>
        </p:spPr>
        <p:txBody>
          <a:bodyPr/>
          <a:lstStyle/>
          <a:p>
            <a:pPr algn="just"/>
            <a:r>
              <a:rPr lang="en-US" sz="2800" dirty="0">
                <a:latin typeface="Arial" charset="0"/>
                <a:cs typeface="Arial" charset="0"/>
              </a:rPr>
              <a:t>After 1975</a:t>
            </a:r>
          </a:p>
          <a:p>
            <a:pPr lvl="1" algn="just"/>
            <a:r>
              <a:rPr lang="en-US" sz="2400" dirty="0">
                <a:latin typeface="Arial" charset="0"/>
                <a:cs typeface="Arial" charset="0"/>
              </a:rPr>
              <a:t>1976: The Institute of Computational and Control Sciences was established in Hanoi, later renamed to Vietnam IT Institute.</a:t>
            </a:r>
          </a:p>
          <a:p>
            <a:pPr lvl="1" algn="just"/>
            <a:r>
              <a:rPr lang="en-US" sz="2400" dirty="0">
                <a:latin typeface="Arial" charset="0"/>
                <a:cs typeface="Arial" charset="0"/>
              </a:rPr>
              <a:t>1988: </a:t>
            </a:r>
            <a:r>
              <a:rPr lang="en-US" sz="2400" dirty="0"/>
              <a:t>Vietnam Association for Information Processing</a:t>
            </a:r>
            <a:r>
              <a:rPr lang="en-US" sz="2400" dirty="0">
                <a:latin typeface="Arial" charset="0"/>
                <a:cs typeface="Arial" charset="0"/>
              </a:rPr>
              <a:t> (VAIP) was established.</a:t>
            </a:r>
          </a:p>
          <a:p>
            <a:pPr lvl="1" algn="just"/>
            <a:r>
              <a:rPr lang="en-US" sz="2400" dirty="0">
                <a:latin typeface="Arial" charset="0"/>
                <a:cs typeface="Arial" charset="0"/>
              </a:rPr>
              <a:t>1997: Vietnam officially connects to the internet worldwide.</a:t>
            </a:r>
          </a:p>
          <a:p>
            <a:pPr lvl="1" algn="just"/>
            <a:r>
              <a:rPr lang="en-US" sz="2400" dirty="0">
                <a:latin typeface="Arial" charset="0"/>
                <a:cs typeface="Arial" charset="0"/>
              </a:rPr>
              <a:t>2002: Vietnam Software Association (VINASA) was established.</a:t>
            </a:r>
          </a:p>
        </p:txBody>
      </p:sp>
      <p:sp>
        <p:nvSpPr>
          <p:cNvPr id="24582" name="Slide Number Placeholder 5"/>
          <p:cNvSpPr>
            <a:spLocks noGrp="1"/>
          </p:cNvSpPr>
          <p:nvPr>
            <p:ph type="sldNum" sz="quarter" idx="12"/>
          </p:nvPr>
        </p:nvSpPr>
        <p:spPr bwMode="auto">
          <a:noFill/>
          <a:ln>
            <a:miter lim="800000"/>
            <a:headEnd/>
            <a:tailEnd/>
          </a:ln>
        </p:spPr>
        <p:txBody>
          <a:bodyPr/>
          <a:lstStyle/>
          <a:p>
            <a:fld id="{A428C839-2396-4D0E-8E97-B0BF7EB1DA25}" type="slidenum">
              <a:rPr lang="en-US" smtClean="0"/>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 IT in Vietnam</a:t>
            </a:r>
          </a:p>
        </p:txBody>
      </p:sp>
      <p:sp>
        <p:nvSpPr>
          <p:cNvPr id="28675" name="Content Placeholder 2"/>
          <p:cNvSpPr>
            <a:spLocks noGrp="1"/>
          </p:cNvSpPr>
          <p:nvPr>
            <p:ph idx="1"/>
          </p:nvPr>
        </p:nvSpPr>
        <p:spPr>
          <a:xfrm>
            <a:off x="381000" y="1524000"/>
            <a:ext cx="8229600" cy="4525963"/>
          </a:xfrm>
        </p:spPr>
        <p:txBody>
          <a:bodyPr/>
          <a:lstStyle/>
          <a:p>
            <a:pPr algn="just"/>
            <a:r>
              <a:rPr lang="en-US" dirty="0">
                <a:latin typeface="Arial" charset="0"/>
                <a:cs typeface="Arial" charset="0"/>
              </a:rPr>
              <a:t>List of software industry and IT services (provided by VINASA). VINASA develops this list based on the Japanese Information Technology Skills Standards (ITSS), and </a:t>
            </a:r>
            <a:r>
              <a:rPr lang="en-US" dirty="0"/>
              <a:t>The European Certification of Informatics Professionals</a:t>
            </a:r>
            <a:r>
              <a:rPr lang="en-US" dirty="0">
                <a:latin typeface="Arial" charset="0"/>
                <a:cs typeface="Arial" charset="0"/>
              </a:rPr>
              <a:t> (EUCIP). </a:t>
            </a:r>
          </a:p>
        </p:txBody>
      </p:sp>
      <p:sp>
        <p:nvSpPr>
          <p:cNvPr id="28678" name="Slide Number Placeholder 5"/>
          <p:cNvSpPr>
            <a:spLocks noGrp="1"/>
          </p:cNvSpPr>
          <p:nvPr>
            <p:ph type="sldNum" sz="quarter" idx="12"/>
          </p:nvPr>
        </p:nvSpPr>
        <p:spPr bwMode="auto">
          <a:noFill/>
          <a:ln>
            <a:miter lim="800000"/>
            <a:headEnd/>
            <a:tailEnd/>
          </a:ln>
        </p:spPr>
        <p:txBody>
          <a:bodyPr/>
          <a:lstStyle/>
          <a:p>
            <a:fld id="{60CB97EC-F302-448E-83B6-B4DAB8B4AB85}"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EB8FB8-7D81-417C-BE9C-6AEB4F5C7F3C}" type="slidenum">
              <a:rPr lang="en-US" smtClean="0"/>
              <a:pPr>
                <a:defRPr/>
              </a:pPr>
              <a:t>85</a:t>
            </a:fld>
            <a:endParaRPr lang="en-US"/>
          </a:p>
        </p:txBody>
      </p:sp>
      <p:pic>
        <p:nvPicPr>
          <p:cNvPr id="29701" name="Picture 3"/>
          <p:cNvPicPr>
            <a:picLocks noChangeAspect="1" noChangeArrowheads="1"/>
          </p:cNvPicPr>
          <p:nvPr/>
        </p:nvPicPr>
        <p:blipFill>
          <a:blip r:embed="rId2" cstate="print"/>
          <a:srcRect/>
          <a:stretch>
            <a:fillRect/>
          </a:stretch>
        </p:blipFill>
        <p:spPr bwMode="auto">
          <a:xfrm>
            <a:off x="0" y="152400"/>
            <a:ext cx="6781800" cy="6400800"/>
          </a:xfrm>
          <a:prstGeom prst="rect">
            <a:avLst/>
          </a:prstGeom>
          <a:noFill/>
          <a:ln w="9525">
            <a:noFill/>
            <a:miter lim="800000"/>
            <a:headEnd/>
            <a:tailEnd/>
          </a:ln>
        </p:spPr>
      </p:pic>
      <p:sp>
        <p:nvSpPr>
          <p:cNvPr id="7" name="Rectangle 6"/>
          <p:cNvSpPr/>
          <p:nvPr/>
        </p:nvSpPr>
        <p:spPr>
          <a:xfrm>
            <a:off x="6934200" y="609600"/>
            <a:ext cx="228600" cy="152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543800" y="486030"/>
            <a:ext cx="1600199" cy="923330"/>
          </a:xfrm>
          <a:prstGeom prst="rect">
            <a:avLst/>
          </a:prstGeom>
          <a:noFill/>
        </p:spPr>
        <p:txBody>
          <a:bodyPr wrap="square" rtlCol="0">
            <a:spAutoFit/>
          </a:bodyPr>
          <a:lstStyle/>
          <a:p>
            <a:r>
              <a:rPr lang="en-US" dirty="0"/>
              <a:t>White cell means no existence.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14600"/>
            <a:ext cx="7772400" cy="1362075"/>
          </a:xfrm>
        </p:spPr>
        <p:txBody>
          <a:bodyPr/>
          <a:lstStyle/>
          <a:p>
            <a:pPr algn="ctr"/>
            <a:r>
              <a:rPr lang="en-US" altLang="ko-KR" dirty="0"/>
              <a:t>FIT-HCMUS </a:t>
            </a:r>
          </a:p>
        </p:txBody>
      </p:sp>
    </p:spTree>
    <p:extLst>
      <p:ext uri="{BB962C8B-B14F-4D97-AF65-F5344CB8AC3E}">
        <p14:creationId xmlns:p14="http://schemas.microsoft.com/office/powerpoint/2010/main" val="30033466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Introduction to IT faculty</a:t>
            </a:r>
          </a:p>
        </p:txBody>
      </p:sp>
      <p:sp>
        <p:nvSpPr>
          <p:cNvPr id="30725" name="Slide Number Placeholder 5"/>
          <p:cNvSpPr>
            <a:spLocks noGrp="1"/>
          </p:cNvSpPr>
          <p:nvPr>
            <p:ph type="sldNum" sz="quarter" idx="12"/>
          </p:nvPr>
        </p:nvSpPr>
        <p:spPr bwMode="auto">
          <a:noFill/>
          <a:ln>
            <a:miter lim="800000"/>
            <a:headEnd/>
            <a:tailEnd/>
          </a:ln>
        </p:spPr>
        <p:txBody>
          <a:bodyPr/>
          <a:lstStyle/>
          <a:p>
            <a:fld id="{B09A2540-7965-463D-B99E-DDA810D3C9BA}" type="slidenum">
              <a:rPr lang="en-US" smtClean="0"/>
              <a:pPr/>
              <a:t>87</a:t>
            </a:fld>
            <a:endParaRPr lang="en-US"/>
          </a:p>
        </p:txBody>
      </p:sp>
      <p:sp>
        <p:nvSpPr>
          <p:cNvPr id="7" name="Rectangle 11"/>
          <p:cNvSpPr>
            <a:spLocks noChangeArrowheads="1"/>
          </p:cNvSpPr>
          <p:nvPr/>
        </p:nvSpPr>
        <p:spPr bwMode="auto">
          <a:xfrm>
            <a:off x="0" y="685800"/>
            <a:ext cx="8915400" cy="2514600"/>
          </a:xfrm>
          <a:prstGeom prst="rect">
            <a:avLst/>
          </a:prstGeom>
          <a:noFill/>
          <a:ln w="12700">
            <a:noFill/>
            <a:miter lim="800000"/>
            <a:headEnd/>
            <a:tailEnd/>
          </a:ln>
          <a:effectLst/>
        </p:spPr>
        <p:txBody>
          <a:bodyPr anchor="ctr"/>
          <a:lstStyle/>
          <a:p>
            <a:pPr marL="342900" indent="-342900" algn="just">
              <a:lnSpc>
                <a:spcPct val="85000"/>
              </a:lnSpc>
              <a:spcBef>
                <a:spcPct val="30000"/>
              </a:spcBef>
              <a:buClr>
                <a:schemeClr val="tx2"/>
              </a:buClr>
              <a:buFont typeface="Wingdings" panose="05000000000000000000" pitchFamily="2" charset="2"/>
              <a:buChar char="q"/>
              <a:defRPr/>
            </a:pPr>
            <a:r>
              <a:rPr lang="en-US" sz="2400" b="1" dirty="0"/>
              <a:t>History</a:t>
            </a:r>
          </a:p>
          <a:p>
            <a:pPr marL="742950" lvl="1" indent="-285750" algn="just">
              <a:lnSpc>
                <a:spcPct val="85000"/>
              </a:lnSpc>
              <a:spcBef>
                <a:spcPct val="30000"/>
              </a:spcBef>
              <a:buClr>
                <a:schemeClr val="tx2"/>
              </a:buClr>
              <a:buFont typeface="Arial" panose="020B0604020202020204" pitchFamily="34" charset="0"/>
              <a:buChar char="•"/>
              <a:defRPr/>
            </a:pPr>
            <a:r>
              <a:rPr lang="en-US" sz="2400" dirty="0"/>
              <a:t>Being one of the top 7 IT faculty of Vietnam</a:t>
            </a:r>
          </a:p>
          <a:p>
            <a:pPr marL="742950" lvl="1" indent="-285750" algn="just">
              <a:lnSpc>
                <a:spcPct val="85000"/>
              </a:lnSpc>
              <a:spcBef>
                <a:spcPct val="30000"/>
              </a:spcBef>
              <a:buClr>
                <a:schemeClr val="tx2"/>
              </a:buClr>
              <a:buFont typeface="Arial" panose="020B0604020202020204" pitchFamily="34" charset="0"/>
              <a:buChar char="•"/>
              <a:defRPr/>
            </a:pPr>
            <a:r>
              <a:rPr lang="en-US" sz="2400" dirty="0"/>
              <a:t>Established in 1995 with the precursor of the computer science department of the Faculty of Mathematics.</a:t>
            </a:r>
          </a:p>
        </p:txBody>
      </p:sp>
      <p:grpSp>
        <p:nvGrpSpPr>
          <p:cNvPr id="30727" name="Group 22"/>
          <p:cNvGrpSpPr>
            <a:grpSpLocks/>
          </p:cNvGrpSpPr>
          <p:nvPr/>
        </p:nvGrpSpPr>
        <p:grpSpPr bwMode="auto">
          <a:xfrm>
            <a:off x="685800" y="2286000"/>
            <a:ext cx="9220200" cy="4800600"/>
            <a:chOff x="139026" y="2636762"/>
            <a:chExt cx="8458200" cy="4191000"/>
          </a:xfrm>
        </p:grpSpPr>
        <p:graphicFrame>
          <p:nvGraphicFramePr>
            <p:cNvPr id="8" name="Diagram 7"/>
            <p:cNvGraphicFramePr/>
            <p:nvPr>
              <p:extLst>
                <p:ext uri="{D42A27DB-BD31-4B8C-83A1-F6EECF244321}">
                  <p14:modId xmlns:p14="http://schemas.microsoft.com/office/powerpoint/2010/main" val="4033139951"/>
                </p:ext>
              </p:extLst>
            </p:nvPr>
          </p:nvGraphicFramePr>
          <p:xfrm>
            <a:off x="139026" y="2636762"/>
            <a:ext cx="84582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0729" name="Group 21"/>
            <p:cNvGrpSpPr>
              <a:grpSpLocks/>
            </p:cNvGrpSpPr>
            <p:nvPr/>
          </p:nvGrpSpPr>
          <p:grpSpPr bwMode="auto">
            <a:xfrm>
              <a:off x="2979987" y="4632476"/>
              <a:ext cx="1048537" cy="152400"/>
              <a:chOff x="2979987" y="4632476"/>
              <a:chExt cx="1048537" cy="152400"/>
            </a:xfrm>
          </p:grpSpPr>
          <p:cxnSp>
            <p:nvCxnSpPr>
              <p:cNvPr id="15" name="Straight Connector 14"/>
              <p:cNvCxnSpPr/>
              <p:nvPr/>
            </p:nvCxnSpPr>
            <p:spPr>
              <a:xfrm>
                <a:off x="2979987" y="4632476"/>
                <a:ext cx="10485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979987" y="4632476"/>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16" name="Straight Connector 15"/>
          <p:cNvCxnSpPr/>
          <p:nvPr/>
        </p:nvCxnSpPr>
        <p:spPr bwMode="auto">
          <a:xfrm>
            <a:off x="1905000" y="4724400"/>
            <a:ext cx="1143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auto">
          <a:xfrm>
            <a:off x="1898737" y="4724400"/>
            <a:ext cx="0" cy="17456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the IT faculty</a:t>
            </a:r>
          </a:p>
        </p:txBody>
      </p:sp>
      <p:sp>
        <p:nvSpPr>
          <p:cNvPr id="3" name="Content Placeholder 2"/>
          <p:cNvSpPr>
            <a:spLocks noGrp="1"/>
          </p:cNvSpPr>
          <p:nvPr>
            <p:ph idx="1"/>
          </p:nvPr>
        </p:nvSpPr>
        <p:spPr/>
        <p:txBody>
          <a:bodyPr/>
          <a:lstStyle/>
          <a:p>
            <a:r>
              <a:rPr lang="en-US" dirty="0"/>
              <a:t>Organizational chart</a:t>
            </a:r>
          </a:p>
        </p:txBody>
      </p:sp>
      <p:sp>
        <p:nvSpPr>
          <p:cNvPr id="4" name="Slide Number Placeholder 3"/>
          <p:cNvSpPr>
            <a:spLocks noGrp="1"/>
          </p:cNvSpPr>
          <p:nvPr>
            <p:ph type="sldNum" sz="quarter" idx="12"/>
          </p:nvPr>
        </p:nvSpPr>
        <p:spPr/>
        <p:txBody>
          <a:bodyPr/>
          <a:lstStyle/>
          <a:p>
            <a:pPr>
              <a:defRPr/>
            </a:pPr>
            <a:fld id="{2A50D14C-26DA-4799-AD58-84EC6CA10F9C}" type="slidenum">
              <a:rPr lang="en-US" smtClean="0"/>
              <a:pPr>
                <a:defRPr/>
              </a:pPr>
              <a:t>88</a:t>
            </a:fld>
            <a:endParaRPr lang="en-US"/>
          </a:p>
        </p:txBody>
      </p:sp>
      <p:graphicFrame>
        <p:nvGraphicFramePr>
          <p:cNvPr id="5" name="Diagram 4"/>
          <p:cNvGraphicFramePr/>
          <p:nvPr>
            <p:extLst>
              <p:ext uri="{D42A27DB-BD31-4B8C-83A1-F6EECF244321}">
                <p14:modId xmlns:p14="http://schemas.microsoft.com/office/powerpoint/2010/main" val="2338658800"/>
              </p:ext>
            </p:extLst>
          </p:nvPr>
        </p:nvGraphicFramePr>
        <p:xfrm>
          <a:off x="36394" y="1676400"/>
          <a:ext cx="9107606"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12214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Department of Information Systems</a:t>
            </a:r>
          </a:p>
        </p:txBody>
      </p:sp>
      <p:sp>
        <p:nvSpPr>
          <p:cNvPr id="3" name="Content Placeholder 2"/>
          <p:cNvSpPr>
            <a:spLocks noGrp="1"/>
          </p:cNvSpPr>
          <p:nvPr>
            <p:ph idx="1"/>
          </p:nvPr>
        </p:nvSpPr>
        <p:spPr>
          <a:xfrm>
            <a:off x="457200" y="1066800"/>
            <a:ext cx="8229600" cy="4746015"/>
          </a:xfrm>
        </p:spPr>
        <p:txBody>
          <a:bodyPr/>
          <a:lstStyle/>
          <a:p>
            <a:r>
              <a:rPr lang="en-US" sz="1800" dirty="0"/>
              <a:t>Providing the knowledge for students to implement IS projects, specialized in business applications and data management, etc. </a:t>
            </a:r>
          </a:p>
          <a:p>
            <a:r>
              <a:rPr lang="en-US" sz="1800" dirty="0"/>
              <a:t>Focusing on applied technologies in the field of IS such as data modeling, database design, methods of analyzing and designing IS, distributed information systems.</a:t>
            </a:r>
          </a:p>
          <a:p>
            <a:r>
              <a:rPr lang="en-US" sz="1800" dirty="0"/>
              <a:t>Research fields: </a:t>
            </a:r>
          </a:p>
          <a:p>
            <a:pPr lvl="1"/>
            <a:r>
              <a:rPr lang="en-US" sz="1600" dirty="0"/>
              <a:t>Information retrieval: Text Mining, Indexing Models, Natural Language Processing for IR, Cross Language IR, Question &amp; Answers Systems, Medical Information Retrieval -  (Leaded by prof. Ho </a:t>
            </a:r>
            <a:r>
              <a:rPr lang="en-US" sz="1600" dirty="0" err="1"/>
              <a:t>Bao</a:t>
            </a:r>
            <a:r>
              <a:rPr lang="en-US" sz="1600" dirty="0"/>
              <a:t> Quoc and Dr. Le Nguyen Hoai Nam)</a:t>
            </a:r>
          </a:p>
          <a:p>
            <a:pPr lvl="1"/>
            <a:r>
              <a:rPr lang="en-US" sz="1600" dirty="0"/>
              <a:t>Mobile IS: Cooperative Caching Method, Location Management, Mobile Databases, Mobile P2P Applications. Internet of Things –(Leaded by Dr. Nguyen Tran Minh Thu)</a:t>
            </a:r>
          </a:p>
          <a:p>
            <a:pPr lvl="1"/>
            <a:r>
              <a:rPr lang="en-US" sz="1600" dirty="0"/>
              <a:t>TEL systems, knowledge representation, semantic web, smart services (in education and business) – (Leaded by Dr. Pham Nguyen Cuong)</a:t>
            </a:r>
          </a:p>
          <a:p>
            <a:pPr lvl="1"/>
            <a:r>
              <a:rPr lang="en-US" sz="1600" dirty="0"/>
              <a:t>Information and data security: Data Confidentiality, Access Control Mechanisms, User Privacy, Data Privacy – (Leaded by Dr. Pham Thi Bach </a:t>
            </a:r>
            <a:r>
              <a:rPr lang="en-US" sz="1600" dirty="0" err="1"/>
              <a:t>Huệ</a:t>
            </a:r>
            <a:r>
              <a:rPr lang="en-US" sz="1600" dirty="0"/>
              <a:t>)</a:t>
            </a:r>
          </a:p>
          <a:p>
            <a:pPr lvl="1"/>
            <a:r>
              <a:rPr lang="en-US" sz="1600" dirty="0"/>
              <a:t>Data mining: Data mining in biomedicine – (Leaded by Dr. </a:t>
            </a:r>
            <a:r>
              <a:rPr lang="en-US" sz="1600" dirty="0" err="1"/>
              <a:t>Lê</a:t>
            </a:r>
            <a:r>
              <a:rPr lang="en-US" sz="1600" dirty="0"/>
              <a:t> Thi </a:t>
            </a:r>
            <a:r>
              <a:rPr lang="en-US" sz="1600" dirty="0" err="1"/>
              <a:t>Nhàn</a:t>
            </a:r>
            <a:r>
              <a:rPr lang="en-US" sz="1600" dirty="0"/>
              <a:t>)</a:t>
            </a:r>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4" name="Slide Number Placeholder 3"/>
          <p:cNvSpPr>
            <a:spLocks noGrp="1"/>
          </p:cNvSpPr>
          <p:nvPr>
            <p:ph type="sldNum" sz="quarter" idx="12"/>
          </p:nvPr>
        </p:nvSpPr>
        <p:spPr/>
        <p:txBody>
          <a:bodyPr/>
          <a:lstStyle/>
          <a:p>
            <a:pPr>
              <a:defRPr/>
            </a:pPr>
            <a:fld id="{2A50D14C-26DA-4799-AD58-84EC6CA10F9C}" type="slidenum">
              <a:rPr lang="en-US" smtClean="0"/>
              <a:pPr>
                <a:defRPr/>
              </a:pPr>
              <a:t>89</a:t>
            </a:fld>
            <a:endParaRPr lang="en-US"/>
          </a:p>
        </p:txBody>
      </p:sp>
    </p:spTree>
    <p:extLst>
      <p:ext uri="{BB962C8B-B14F-4D97-AF65-F5344CB8AC3E}">
        <p14:creationId xmlns:p14="http://schemas.microsoft.com/office/powerpoint/2010/main" val="3187714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Computers</a:t>
            </a:r>
            <a:endParaRPr lang="en-US" dirty="0"/>
          </a:p>
        </p:txBody>
      </p:sp>
      <p:sp>
        <p:nvSpPr>
          <p:cNvPr id="3" name="Content Placeholder 2"/>
          <p:cNvSpPr>
            <a:spLocks noGrp="1"/>
          </p:cNvSpPr>
          <p:nvPr>
            <p:ph idx="1"/>
          </p:nvPr>
        </p:nvSpPr>
        <p:spPr>
          <a:xfrm>
            <a:off x="146117" y="1002430"/>
            <a:ext cx="4051300" cy="4746015"/>
          </a:xfrm>
        </p:spPr>
        <p:txBody>
          <a:bodyPr/>
          <a:lstStyle/>
          <a:p>
            <a:pPr algn="just"/>
            <a:r>
              <a:rPr lang="en-US" sz="2800" dirty="0"/>
              <a:t>In 1641, Blaise Pascal (1623 - 1662) built the first mechanical calculator for addition</a:t>
            </a:r>
          </a:p>
          <a:p>
            <a:pPr algn="just"/>
            <a:r>
              <a:rPr lang="en-US" sz="2800" dirty="0"/>
              <a:t>In 1671, Gottfried </a:t>
            </a:r>
            <a:r>
              <a:rPr lang="en-US" sz="2800" dirty="0" err="1"/>
              <a:t>Leibritz</a:t>
            </a:r>
            <a:r>
              <a:rPr lang="en-US" sz="2800" dirty="0"/>
              <a:t> (1646 - 1716) improved Pascal's </a:t>
            </a:r>
            <a:r>
              <a:rPr lang="en-US" altLang="ko-KR" sz="2800" dirty="0"/>
              <a:t>calculator</a:t>
            </a:r>
            <a:r>
              <a:rPr lang="en-US" sz="2800" dirty="0"/>
              <a:t> for addition, subtraction, multiplication and division.</a:t>
            </a:r>
          </a:p>
        </p:txBody>
      </p:sp>
      <p:sp>
        <p:nvSpPr>
          <p:cNvPr id="6" name="Slide Number Placeholder 5"/>
          <p:cNvSpPr>
            <a:spLocks noGrp="1"/>
          </p:cNvSpPr>
          <p:nvPr>
            <p:ph type="sldNum" sz="quarter" idx="12"/>
          </p:nvPr>
        </p:nvSpPr>
        <p:spPr/>
        <p:txBody>
          <a:bodyPr/>
          <a:lstStyle/>
          <a:p>
            <a:fld id="{8023217D-CBF3-4F05-B64D-691139C0E6CF}" type="slidenum">
              <a:rPr lang="en-US" smtClean="0"/>
              <a:pPr/>
              <a:t>9</a:t>
            </a:fld>
            <a:endParaRPr lang="en-US"/>
          </a:p>
        </p:txBody>
      </p:sp>
      <p:pic>
        <p:nvPicPr>
          <p:cNvPr id="15" name="Picture 6" descr="D:\Working\THCS - Phan 1 - DBPhuong - 2008\images\Blaise Pasc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028587"/>
            <a:ext cx="13183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
          <p:cNvSpPr txBox="1">
            <a:spLocks noChangeArrowheads="1"/>
          </p:cNvSpPr>
          <p:nvPr/>
        </p:nvSpPr>
        <p:spPr bwMode="auto">
          <a:xfrm>
            <a:off x="4338181" y="2709077"/>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sz="1800" dirty="0">
                <a:solidFill>
                  <a:srgbClr val="000000"/>
                </a:solidFill>
              </a:rPr>
              <a:t>Blaise Pascal</a:t>
            </a:r>
          </a:p>
        </p:txBody>
      </p:sp>
      <p:sp>
        <p:nvSpPr>
          <p:cNvPr id="17" name="TextBox 8"/>
          <p:cNvSpPr txBox="1">
            <a:spLocks noChangeArrowheads="1"/>
          </p:cNvSpPr>
          <p:nvPr/>
        </p:nvSpPr>
        <p:spPr bwMode="auto">
          <a:xfrm>
            <a:off x="6476158" y="2709016"/>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r>
              <a:rPr lang="en-US" altLang="ko-KR" sz="1800" dirty="0"/>
              <a:t>Pascal's mechanical </a:t>
            </a:r>
          </a:p>
          <a:p>
            <a:pPr eaLnBrk="1" hangingPunct="1"/>
            <a:r>
              <a:rPr lang="en-US" altLang="ko-KR" sz="1800" dirty="0"/>
              <a:t>Calculator for addition </a:t>
            </a:r>
            <a:endParaRPr lang="en-US" sz="1800" dirty="0">
              <a:solidFill>
                <a:srgbClr val="000000"/>
              </a:solidFill>
            </a:endParaRPr>
          </a:p>
        </p:txBody>
      </p:sp>
      <p:pic>
        <p:nvPicPr>
          <p:cNvPr id="1026" name="Picture 2" descr="http://media.baotintuc.vn/2013/08/03/10/12/Pascal-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900" y="948298"/>
            <a:ext cx="3213100" cy="17607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102630768-03-01.jpe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1424" y="2628787"/>
            <a:ext cx="4131535" cy="3096320"/>
          </a:xfrm>
          <a:prstGeom prst="rect">
            <a:avLst/>
          </a:prstGeom>
        </p:spPr>
      </p:pic>
      <p:sp>
        <p:nvSpPr>
          <p:cNvPr id="10" name="TextBox 8"/>
          <p:cNvSpPr txBox="1">
            <a:spLocks noChangeArrowheads="1"/>
          </p:cNvSpPr>
          <p:nvPr/>
        </p:nvSpPr>
        <p:spPr bwMode="auto">
          <a:xfrm>
            <a:off x="5311536" y="4884060"/>
            <a:ext cx="335334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ctr" eaLnBrk="1" hangingPunct="1"/>
            <a:r>
              <a:rPr lang="en-US" sz="1800" dirty="0">
                <a:solidFill>
                  <a:srgbClr val="000000"/>
                </a:solidFill>
              </a:rPr>
              <a:t>The </a:t>
            </a:r>
            <a:r>
              <a:rPr lang="en-US" altLang="ko-KR" sz="1800" dirty="0"/>
              <a:t>mechanical calculator </a:t>
            </a:r>
            <a:r>
              <a:rPr lang="en-US" altLang="ko-KR" sz="1800" dirty="0">
                <a:solidFill>
                  <a:srgbClr val="000000"/>
                </a:solidFill>
              </a:rPr>
              <a:t>Of Gottfried Wilhelm Leibniz</a:t>
            </a:r>
          </a:p>
          <a:p>
            <a:pPr algn="ctr" eaLnBrk="1" hangingPunct="1"/>
            <a:r>
              <a:rPr lang="en-US" altLang="ko-KR" sz="1800" dirty="0"/>
              <a:t> for addition, subtraction, multiplication and division.</a:t>
            </a:r>
          </a:p>
        </p:txBody>
      </p:sp>
      <p:sp>
        <p:nvSpPr>
          <p:cNvPr id="11" name="TextBox 3"/>
          <p:cNvSpPr txBox="1">
            <a:spLocks noChangeArrowheads="1"/>
          </p:cNvSpPr>
          <p:nvPr/>
        </p:nvSpPr>
        <p:spPr bwMode="auto">
          <a:xfrm>
            <a:off x="7230192" y="6058490"/>
            <a:ext cx="1913807"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400">
                <a:solidFill>
                  <a:schemeClr val="tx1"/>
                </a:solidFill>
                <a:latin typeface="Tahoma" charset="0"/>
                <a:ea typeface="ＭＳ Ｐゴシック" charset="0"/>
                <a:cs typeface="ＭＳ Ｐゴシック" charset="0"/>
              </a:defRPr>
            </a:lvl1pPr>
            <a:lvl2pPr marL="742950" indent="-285750" eaLnBrk="0" hangingPunct="0">
              <a:defRPr sz="1400">
                <a:solidFill>
                  <a:schemeClr val="tx1"/>
                </a:solidFill>
                <a:latin typeface="Tahoma" charset="0"/>
                <a:ea typeface="ＭＳ Ｐゴシック" charset="0"/>
              </a:defRPr>
            </a:lvl2pPr>
            <a:lvl3pPr marL="1143000" indent="-228600" eaLnBrk="0" hangingPunct="0">
              <a:defRPr sz="1400">
                <a:solidFill>
                  <a:schemeClr val="tx1"/>
                </a:solidFill>
                <a:latin typeface="Tahoma" charset="0"/>
                <a:ea typeface="ＭＳ Ｐゴシック" charset="0"/>
              </a:defRPr>
            </a:lvl3pPr>
            <a:lvl4pPr marL="1600200" indent="-228600" eaLnBrk="0" hangingPunct="0">
              <a:defRPr sz="1400">
                <a:solidFill>
                  <a:schemeClr val="tx1"/>
                </a:solidFill>
                <a:latin typeface="Tahoma" charset="0"/>
                <a:ea typeface="ＭＳ Ｐゴシック" charset="0"/>
              </a:defRPr>
            </a:lvl4pPr>
            <a:lvl5pPr marL="2057400" indent="-228600" eaLnBrk="0" hangingPunct="0">
              <a:defRPr sz="1400">
                <a:solidFill>
                  <a:schemeClr val="tx1"/>
                </a:solidFill>
                <a:latin typeface="Tahoma" charset="0"/>
                <a:ea typeface="ＭＳ Ｐゴシック" charset="0"/>
              </a:defRPr>
            </a:lvl5pPr>
            <a:lvl6pPr marL="2514600" indent="-228600" algn="ctr" eaLnBrk="0" fontAlgn="base" hangingPunct="0">
              <a:spcBef>
                <a:spcPct val="50000"/>
              </a:spcBef>
              <a:spcAft>
                <a:spcPct val="0"/>
              </a:spcAft>
              <a:defRPr sz="1400">
                <a:solidFill>
                  <a:schemeClr val="tx1"/>
                </a:solidFill>
                <a:latin typeface="Tahoma" charset="0"/>
                <a:ea typeface="ＭＳ Ｐゴシック" charset="0"/>
              </a:defRPr>
            </a:lvl6pPr>
            <a:lvl7pPr marL="2971800" indent="-228600" algn="ctr" eaLnBrk="0" fontAlgn="base" hangingPunct="0">
              <a:spcBef>
                <a:spcPct val="50000"/>
              </a:spcBef>
              <a:spcAft>
                <a:spcPct val="0"/>
              </a:spcAft>
              <a:defRPr sz="1400">
                <a:solidFill>
                  <a:schemeClr val="tx1"/>
                </a:solidFill>
                <a:latin typeface="Tahoma" charset="0"/>
                <a:ea typeface="ＭＳ Ｐゴシック" charset="0"/>
              </a:defRPr>
            </a:lvl7pPr>
            <a:lvl8pPr marL="3429000" indent="-228600" algn="ctr" eaLnBrk="0" fontAlgn="base" hangingPunct="0">
              <a:spcBef>
                <a:spcPct val="50000"/>
              </a:spcBef>
              <a:spcAft>
                <a:spcPct val="0"/>
              </a:spcAft>
              <a:defRPr sz="1400">
                <a:solidFill>
                  <a:schemeClr val="tx1"/>
                </a:solidFill>
                <a:latin typeface="Tahoma" charset="0"/>
                <a:ea typeface="ＭＳ Ｐゴシック" charset="0"/>
              </a:defRPr>
            </a:lvl8pPr>
            <a:lvl9pPr marL="3886200" indent="-228600" algn="ctr" eaLnBrk="0" fontAlgn="base" hangingPunct="0">
              <a:spcBef>
                <a:spcPct val="50000"/>
              </a:spcBef>
              <a:spcAft>
                <a:spcPct val="0"/>
              </a:spcAft>
              <a:defRPr sz="1400">
                <a:solidFill>
                  <a:schemeClr val="tx1"/>
                </a:solidFill>
                <a:latin typeface="Tahoma" charset="0"/>
                <a:ea typeface="ＭＳ Ｐゴシック" charset="0"/>
              </a:defRPr>
            </a:lvl9pPr>
          </a:lstStyle>
          <a:p>
            <a:pPr eaLnBrk="1" hangingPunct="1"/>
            <a:r>
              <a:rPr lang="en-US" sz="1000" i="1" dirty="0" err="1">
                <a:latin typeface="Arial"/>
                <a:cs typeface="Arial"/>
              </a:rPr>
              <a:t>Nguồn</a:t>
            </a:r>
            <a:r>
              <a:rPr lang="en-US" sz="1000" i="1" dirty="0">
                <a:latin typeface="Arial"/>
                <a:cs typeface="Arial"/>
              </a:rPr>
              <a:t> : </a:t>
            </a:r>
            <a:r>
              <a:rPr lang="en-US" sz="1000" i="1" dirty="0" err="1">
                <a:solidFill>
                  <a:srgbClr val="54606C"/>
                </a:solidFill>
                <a:latin typeface="Arial"/>
                <a:cs typeface="Arial"/>
              </a:rPr>
              <a:t>computerhistory.org</a:t>
            </a:r>
            <a:endParaRPr lang="en-US" sz="1000" i="1" dirty="0">
              <a:solidFill>
                <a:srgbClr val="54606C"/>
              </a:solidFill>
              <a:latin typeface="Arial"/>
              <a:cs typeface="Arial"/>
            </a:endParaRPr>
          </a:p>
        </p:txBody>
      </p:sp>
    </p:spTree>
    <p:extLst>
      <p:ext uri="{BB962C8B-B14F-4D97-AF65-F5344CB8AC3E}">
        <p14:creationId xmlns:p14="http://schemas.microsoft.com/office/powerpoint/2010/main" val="40660074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Department of Software Engineering</a:t>
            </a:r>
            <a:endParaRPr lang="en-US" dirty="0"/>
          </a:p>
        </p:txBody>
      </p:sp>
      <p:sp>
        <p:nvSpPr>
          <p:cNvPr id="3" name="Content Placeholder 2"/>
          <p:cNvSpPr>
            <a:spLocks noGrp="1"/>
          </p:cNvSpPr>
          <p:nvPr>
            <p:ph idx="1"/>
          </p:nvPr>
        </p:nvSpPr>
        <p:spPr/>
        <p:txBody>
          <a:bodyPr/>
          <a:lstStyle/>
          <a:p>
            <a:r>
              <a:rPr lang="en-US" sz="2800" dirty="0"/>
              <a:t>Providing knowledge in the development, management and maintenance of software, thereby enabling students to design and implement high quality software products. Graduates of this major will be able to analyze, design, and administrate middle to high-end software projects</a:t>
            </a:r>
          </a:p>
          <a:p>
            <a:r>
              <a:rPr lang="en-US" sz="2800" dirty="0"/>
              <a:t>Research fields:</a:t>
            </a:r>
          </a:p>
          <a:p>
            <a:pPr lvl="1"/>
            <a:r>
              <a:rPr lang="en-US" sz="2000" dirty="0"/>
              <a:t>Advanced methods in software design, object-oriented programming, teaching support software, cryptography and applications</a:t>
            </a:r>
          </a:p>
          <a:p>
            <a:endParaRPr lang="en-US" sz="2800" dirty="0"/>
          </a:p>
        </p:txBody>
      </p:sp>
      <p:sp>
        <p:nvSpPr>
          <p:cNvPr id="4" name="Slide Number Placeholder 3"/>
          <p:cNvSpPr>
            <a:spLocks noGrp="1"/>
          </p:cNvSpPr>
          <p:nvPr>
            <p:ph type="sldNum" sz="quarter" idx="12"/>
          </p:nvPr>
        </p:nvSpPr>
        <p:spPr/>
        <p:txBody>
          <a:bodyPr/>
          <a:lstStyle/>
          <a:p>
            <a:pPr>
              <a:defRPr/>
            </a:pPr>
            <a:fld id="{2A50D14C-26DA-4799-AD58-84EC6CA10F9C}" type="slidenum">
              <a:rPr lang="en-US" smtClean="0"/>
              <a:pPr>
                <a:defRPr/>
              </a:pPr>
              <a:t>90</a:t>
            </a:fld>
            <a:endParaRPr lang="en-US"/>
          </a:p>
        </p:txBody>
      </p:sp>
    </p:spTree>
    <p:extLst>
      <p:ext uri="{BB962C8B-B14F-4D97-AF65-F5344CB8AC3E}">
        <p14:creationId xmlns:p14="http://schemas.microsoft.com/office/powerpoint/2010/main" val="31598489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Department of Computer Networks and Telecommunications</a:t>
            </a:r>
          </a:p>
        </p:txBody>
      </p:sp>
      <p:sp>
        <p:nvSpPr>
          <p:cNvPr id="3" name="Content Placeholder 2"/>
          <p:cNvSpPr>
            <a:spLocks noGrp="1"/>
          </p:cNvSpPr>
          <p:nvPr>
            <p:ph idx="1"/>
          </p:nvPr>
        </p:nvSpPr>
        <p:spPr/>
        <p:txBody>
          <a:bodyPr/>
          <a:lstStyle/>
          <a:p>
            <a:r>
              <a:rPr lang="en-US" sz="2800" dirty="0"/>
              <a:t>Providing knowledge in the field of communication between wide area networks, local computer networks and between distributed information systems. Student has a ability to design and implement medium to large computer networks, and communication systems</a:t>
            </a:r>
          </a:p>
          <a:p>
            <a:r>
              <a:rPr lang="en-US" sz="2800" dirty="0"/>
              <a:t>Research fields: </a:t>
            </a:r>
          </a:p>
          <a:p>
            <a:pPr lvl="1"/>
            <a:r>
              <a:rPr lang="en-US" sz="2400" dirty="0"/>
              <a:t>Advanced network and communication technologies, distributed systems, VoIP, WAP / PKI systems and network security, mobile agent</a:t>
            </a:r>
          </a:p>
        </p:txBody>
      </p:sp>
      <p:sp>
        <p:nvSpPr>
          <p:cNvPr id="4" name="Slide Number Placeholder 3"/>
          <p:cNvSpPr>
            <a:spLocks noGrp="1"/>
          </p:cNvSpPr>
          <p:nvPr>
            <p:ph type="sldNum" sz="quarter" idx="12"/>
          </p:nvPr>
        </p:nvSpPr>
        <p:spPr/>
        <p:txBody>
          <a:bodyPr/>
          <a:lstStyle/>
          <a:p>
            <a:pPr>
              <a:defRPr/>
            </a:pPr>
            <a:fld id="{2A50D14C-26DA-4799-AD58-84EC6CA10F9C}" type="slidenum">
              <a:rPr lang="en-US" smtClean="0"/>
              <a:pPr>
                <a:defRPr/>
              </a:pPr>
              <a:t>91</a:t>
            </a:fld>
            <a:endParaRPr lang="en-US"/>
          </a:p>
        </p:txBody>
      </p:sp>
    </p:spTree>
    <p:extLst>
      <p:ext uri="{BB962C8B-B14F-4D97-AF65-F5344CB8AC3E}">
        <p14:creationId xmlns:p14="http://schemas.microsoft.com/office/powerpoint/2010/main" val="18253675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Department of Computer Science</a:t>
            </a:r>
          </a:p>
        </p:txBody>
      </p:sp>
      <p:sp>
        <p:nvSpPr>
          <p:cNvPr id="3" name="Content Placeholder 2"/>
          <p:cNvSpPr>
            <a:spLocks noGrp="1"/>
          </p:cNvSpPr>
          <p:nvPr>
            <p:ph idx="1"/>
          </p:nvPr>
        </p:nvSpPr>
        <p:spPr/>
        <p:txBody>
          <a:bodyPr/>
          <a:lstStyle/>
          <a:p>
            <a:r>
              <a:rPr lang="en-US" sz="2400" dirty="0"/>
              <a:t>Providing advanced knowledge and skills necessary to build integrated applications that are capable of intelligent processing applied in education, training, economics, society, science and technology, natural resource and environmental management. Knowledge includes the foundation of knowledge based systems, human-to-machine interaction, pattern recognition, and data mining.</a:t>
            </a:r>
          </a:p>
          <a:p>
            <a:r>
              <a:rPr lang="en-US" sz="2400" dirty="0"/>
              <a:t>Research fields</a:t>
            </a:r>
          </a:p>
          <a:p>
            <a:pPr lvl="1"/>
            <a:r>
              <a:rPr lang="en-US" sz="2000" dirty="0"/>
              <a:t>Knowledge base systems, soft calculation, image processing, neural networks, machine learning, pattern recognition, programming evolution, image and signal processing in medicine, semantic web, audio processing</a:t>
            </a:r>
          </a:p>
          <a:p>
            <a:endParaRPr lang="en-US" sz="2400" dirty="0"/>
          </a:p>
        </p:txBody>
      </p:sp>
      <p:sp>
        <p:nvSpPr>
          <p:cNvPr id="4" name="Slide Number Placeholder 3"/>
          <p:cNvSpPr>
            <a:spLocks noGrp="1"/>
          </p:cNvSpPr>
          <p:nvPr>
            <p:ph type="sldNum" sz="quarter" idx="12"/>
          </p:nvPr>
        </p:nvSpPr>
        <p:spPr/>
        <p:txBody>
          <a:bodyPr/>
          <a:lstStyle/>
          <a:p>
            <a:pPr>
              <a:defRPr/>
            </a:pPr>
            <a:fld id="{2A50D14C-26DA-4799-AD58-84EC6CA10F9C}" type="slidenum">
              <a:rPr lang="en-US" smtClean="0"/>
              <a:pPr>
                <a:defRPr/>
              </a:pPr>
              <a:t>92</a:t>
            </a:fld>
            <a:endParaRPr lang="en-US"/>
          </a:p>
        </p:txBody>
      </p:sp>
    </p:spTree>
    <p:extLst>
      <p:ext uri="{BB962C8B-B14F-4D97-AF65-F5344CB8AC3E}">
        <p14:creationId xmlns:p14="http://schemas.microsoft.com/office/powerpoint/2010/main" val="15737268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Department of Computer Vision</a:t>
            </a:r>
          </a:p>
        </p:txBody>
      </p:sp>
      <p:sp>
        <p:nvSpPr>
          <p:cNvPr id="3" name="Content Placeholder 2"/>
          <p:cNvSpPr>
            <a:spLocks noGrp="1"/>
          </p:cNvSpPr>
          <p:nvPr>
            <p:ph idx="1"/>
          </p:nvPr>
        </p:nvSpPr>
        <p:spPr/>
        <p:txBody>
          <a:bodyPr/>
          <a:lstStyle/>
          <a:p>
            <a:r>
              <a:rPr lang="en-US" dirty="0"/>
              <a:t>Digital image and video processing, computer vision and robotics</a:t>
            </a:r>
          </a:p>
          <a:p>
            <a:endParaRPr lang="en-US" dirty="0"/>
          </a:p>
        </p:txBody>
      </p:sp>
      <p:sp>
        <p:nvSpPr>
          <p:cNvPr id="4" name="Slide Number Placeholder 3"/>
          <p:cNvSpPr>
            <a:spLocks noGrp="1"/>
          </p:cNvSpPr>
          <p:nvPr>
            <p:ph type="sldNum" sz="quarter" idx="12"/>
          </p:nvPr>
        </p:nvSpPr>
        <p:spPr/>
        <p:txBody>
          <a:bodyPr/>
          <a:lstStyle/>
          <a:p>
            <a:pPr>
              <a:defRPr/>
            </a:pPr>
            <a:fld id="{2A50D14C-26DA-4799-AD58-84EC6CA10F9C}" type="slidenum">
              <a:rPr lang="en-US" smtClean="0"/>
              <a:pPr>
                <a:defRPr/>
              </a:pPr>
              <a:t>93</a:t>
            </a:fld>
            <a:endParaRPr lang="en-US"/>
          </a:p>
        </p:txBody>
      </p:sp>
    </p:spTree>
    <p:extLst>
      <p:ext uri="{BB962C8B-B14F-4D97-AF65-F5344CB8AC3E}">
        <p14:creationId xmlns:p14="http://schemas.microsoft.com/office/powerpoint/2010/main" val="14091657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a:t>
            </a:r>
          </a:p>
        </p:txBody>
      </p:sp>
      <p:sp>
        <p:nvSpPr>
          <p:cNvPr id="3" name="Content Placeholder 2"/>
          <p:cNvSpPr>
            <a:spLocks noGrp="1"/>
          </p:cNvSpPr>
          <p:nvPr>
            <p:ph idx="1"/>
          </p:nvPr>
        </p:nvSpPr>
        <p:spPr>
          <a:xfrm>
            <a:off x="533400" y="914400"/>
            <a:ext cx="8229600" cy="4746015"/>
          </a:xfrm>
        </p:spPr>
        <p:txBody>
          <a:bodyPr/>
          <a:lstStyle/>
          <a:p>
            <a:r>
              <a:rPr lang="en-US" sz="2400" dirty="0"/>
              <a:t>Doctor of Philosophy in Computer Science (PhD)</a:t>
            </a:r>
          </a:p>
          <a:p>
            <a:r>
              <a:rPr lang="en-US" sz="2400" dirty="0"/>
              <a:t>Master of Science in Computer Science or in Information Systems</a:t>
            </a:r>
          </a:p>
          <a:p>
            <a:r>
              <a:rPr lang="en-US" sz="2400" dirty="0"/>
              <a:t>Bachelor of Science in Computer Science</a:t>
            </a:r>
          </a:p>
          <a:p>
            <a:pPr lvl="1"/>
            <a:r>
              <a:rPr lang="en-US" sz="2000" dirty="0"/>
              <a:t>Regular fulltime program (1995 – present)</a:t>
            </a:r>
          </a:p>
          <a:p>
            <a:pPr lvl="1"/>
            <a:r>
              <a:rPr lang="en-US" sz="2000" dirty="0"/>
              <a:t>Talented/honors fulltime program (2002 - present)</a:t>
            </a:r>
          </a:p>
          <a:p>
            <a:pPr lvl="1"/>
            <a:r>
              <a:rPr lang="en-US" sz="2000" dirty="0"/>
              <a:t>Advanced fulltime program (2013 - present )</a:t>
            </a:r>
          </a:p>
          <a:p>
            <a:pPr lvl="1"/>
            <a:r>
              <a:rPr lang="en-US" sz="2000" dirty="0"/>
              <a:t>English advanced fulltime program (2006 - present)</a:t>
            </a:r>
          </a:p>
          <a:p>
            <a:pPr lvl="1"/>
            <a:r>
              <a:rPr lang="en-US" sz="2000" dirty="0"/>
              <a:t>French advanced fulltime program (1994 - present); from 2010 to double degree with Claude Bernard University - Lyon1 (France)</a:t>
            </a:r>
          </a:p>
          <a:p>
            <a:pPr lvl="1"/>
            <a:r>
              <a:rPr lang="en-US" sz="2000" dirty="0"/>
              <a:t>Inter-college program for students who have graduated from IT college</a:t>
            </a:r>
          </a:p>
          <a:p>
            <a:pPr lvl="1"/>
            <a:r>
              <a:rPr lang="en-US" sz="2000" dirty="0"/>
              <a:t>Distance learning program (2006 - present )</a:t>
            </a:r>
          </a:p>
          <a:p>
            <a:pPr lvl="1"/>
            <a:endParaRPr lang="en-US" sz="2000" dirty="0"/>
          </a:p>
        </p:txBody>
      </p:sp>
      <p:sp>
        <p:nvSpPr>
          <p:cNvPr id="4" name="Slide Number Placeholder 3"/>
          <p:cNvSpPr>
            <a:spLocks noGrp="1"/>
          </p:cNvSpPr>
          <p:nvPr>
            <p:ph type="sldNum" sz="quarter" idx="12"/>
          </p:nvPr>
        </p:nvSpPr>
        <p:spPr/>
        <p:txBody>
          <a:bodyPr/>
          <a:lstStyle/>
          <a:p>
            <a:pPr>
              <a:defRPr/>
            </a:pPr>
            <a:fld id="{2A50D14C-26DA-4799-AD58-84EC6CA10F9C}" type="slidenum">
              <a:rPr lang="en-US" smtClean="0"/>
              <a:pPr>
                <a:defRPr/>
              </a:pPr>
              <a:t>94</a:t>
            </a:fld>
            <a:endParaRPr lang="en-US"/>
          </a:p>
        </p:txBody>
      </p:sp>
    </p:spTree>
    <p:extLst>
      <p:ext uri="{BB962C8B-B14F-4D97-AF65-F5344CB8AC3E}">
        <p14:creationId xmlns:p14="http://schemas.microsoft.com/office/powerpoint/2010/main" val="618678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comb/>
  </p:transition>
</p:sld>
</file>

<file path=ppt/theme/theme1.xml><?xml version="1.0" encoding="utf-8"?>
<a:theme xmlns:a="http://schemas.openxmlformats.org/drawingml/2006/main" name="CNT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NTT_Template" id="{C43FFA48-6B5D-44B3-AA7A-6EB35F183307}" vid="{DFF3375F-D2AB-4F4E-A2CE-16564D6697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7202</Words>
  <Application>Microsoft Macintosh PowerPoint</Application>
  <PresentationFormat>On-screen Show (4:3)</PresentationFormat>
  <Paragraphs>670</Paragraphs>
  <Slides>95</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Arial</vt:lpstr>
      <vt:lpstr>Calibri</vt:lpstr>
      <vt:lpstr>Lucida Grande</vt:lpstr>
      <vt:lpstr>Tahoma</vt:lpstr>
      <vt:lpstr>Times New Roman</vt:lpstr>
      <vt:lpstr>Verdana</vt:lpstr>
      <vt:lpstr>Wingdings</vt:lpstr>
      <vt:lpstr>Wingdings 2</vt:lpstr>
      <vt:lpstr>CNTT_Template</vt:lpstr>
      <vt:lpstr>PowerPoint Presentation</vt:lpstr>
      <vt:lpstr>Introduction</vt:lpstr>
      <vt:lpstr>Content</vt:lpstr>
      <vt:lpstr>history of computING  </vt:lpstr>
      <vt:lpstr>PowerPoint Presentation</vt:lpstr>
      <vt:lpstr>PowerPoint Presentation</vt:lpstr>
      <vt:lpstr>PowerPoint Presentation</vt:lpstr>
      <vt:lpstr>Computers</vt:lpstr>
      <vt:lpstr>Computers</vt:lpstr>
      <vt:lpstr>Computers</vt:lpstr>
      <vt:lpstr>Computers</vt:lpstr>
      <vt:lpstr>Computers</vt:lpstr>
      <vt:lpstr>Generations</vt:lpstr>
      <vt:lpstr>PowerPoint Presentation</vt:lpstr>
      <vt:lpstr>PowerPoint Presentation</vt:lpstr>
      <vt:lpstr>Generations</vt:lpstr>
      <vt:lpstr>Generations</vt:lpstr>
      <vt:lpstr>Generations</vt:lpstr>
      <vt:lpstr>PowerPoint Presentation</vt:lpstr>
      <vt:lpstr>Generations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Reality (VR)</vt:lpstr>
      <vt:lpstr>Augmented Reality (AR)</vt:lpstr>
      <vt:lpstr>Hologram</vt:lpstr>
      <vt:lpstr>Industry 4.0</vt:lpstr>
      <vt:lpstr>Industry 4.0</vt:lpstr>
      <vt:lpstr>Components of Industry 4.0</vt:lpstr>
      <vt:lpstr>Industry 4.0</vt:lpstr>
      <vt:lpstr>categorization of computers</vt:lpstr>
      <vt:lpstr>Supercomputer</vt:lpstr>
      <vt:lpstr>Mainframe</vt:lpstr>
      <vt:lpstr>Minicomputer</vt:lpstr>
      <vt:lpstr>Microcomputer</vt:lpstr>
      <vt:lpstr>Computer Architecture - Hardware</vt:lpstr>
      <vt:lpstr>Computer Architecture </vt:lpstr>
      <vt:lpstr>CPU</vt:lpstr>
      <vt:lpstr>Internal memory</vt:lpstr>
      <vt:lpstr>External memory</vt:lpstr>
      <vt:lpstr>External memory</vt:lpstr>
      <vt:lpstr>External memory</vt:lpstr>
      <vt:lpstr>External memory</vt:lpstr>
      <vt:lpstr>External memory</vt:lpstr>
      <vt:lpstr>External memory</vt:lpstr>
      <vt:lpstr>Input Devices</vt:lpstr>
      <vt:lpstr>Input Devices</vt:lpstr>
      <vt:lpstr>Input Devices</vt:lpstr>
      <vt:lpstr>Input Devices</vt:lpstr>
      <vt:lpstr>Output Devices</vt:lpstr>
      <vt:lpstr>Output Devices</vt:lpstr>
      <vt:lpstr>Motherboard</vt:lpstr>
      <vt:lpstr>Inside a PC case</vt:lpstr>
      <vt:lpstr>Software</vt:lpstr>
      <vt:lpstr>Definition</vt:lpstr>
      <vt:lpstr>Definition</vt:lpstr>
      <vt:lpstr>Programming Language Rankings </vt:lpstr>
      <vt:lpstr>Software Classification</vt:lpstr>
      <vt:lpstr>Software Classification</vt:lpstr>
      <vt:lpstr>Software Classification</vt:lpstr>
      <vt:lpstr>Software Classification</vt:lpstr>
      <vt:lpstr>Software Classification</vt:lpstr>
      <vt:lpstr>Content</vt:lpstr>
      <vt:lpstr> IT and applications</vt:lpstr>
      <vt:lpstr> IT and applications  </vt:lpstr>
      <vt:lpstr>Recording &amp; digitizing data</vt:lpstr>
      <vt:lpstr>Demand for data</vt:lpstr>
      <vt:lpstr>Data storage</vt:lpstr>
      <vt:lpstr>Data search</vt:lpstr>
      <vt:lpstr>Data extraction</vt:lpstr>
      <vt:lpstr>Data visualization</vt:lpstr>
      <vt:lpstr>Data transmission</vt:lpstr>
      <vt:lpstr>Data sharing</vt:lpstr>
      <vt:lpstr>Data security</vt:lpstr>
      <vt:lpstr> INFORMATION TECHNOLOGY (it) in Vietnam</vt:lpstr>
      <vt:lpstr>IT in Vietnam</vt:lpstr>
      <vt:lpstr>IT in Vietnam</vt:lpstr>
      <vt:lpstr>IT in Vietnam</vt:lpstr>
      <vt:lpstr> IT in Vietnam</vt:lpstr>
      <vt:lpstr>PowerPoint Presentation</vt:lpstr>
      <vt:lpstr>FIT-HCMUS </vt:lpstr>
      <vt:lpstr>Introduction to IT faculty</vt:lpstr>
      <vt:lpstr>Introduction to the IT faculty</vt:lpstr>
      <vt:lpstr>Department of Information Systems</vt:lpstr>
      <vt:lpstr>Department of Software Engineering</vt:lpstr>
      <vt:lpstr>Department of Computer Networks and Telecommunications</vt:lpstr>
      <vt:lpstr>Department of Computer Science</vt:lpstr>
      <vt:lpstr>Department of Computer Vision</vt:lpstr>
      <vt:lpstr>Programs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LinkHouse</cp:lastModifiedBy>
  <cp:revision>4</cp:revision>
  <dcterms:modified xsi:type="dcterms:W3CDTF">2021-10-08T05:34:47Z</dcterms:modified>
</cp:coreProperties>
</file>